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4959-B28D-471C-8B5F-8BA6EBE40BC7}" type="datetimeFigureOut">
              <a:rPr lang="en-AU" smtClean="0"/>
              <a:t>7/08/2016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BE3D-71DB-46D7-966C-D813CC4C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48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4959-B28D-471C-8B5F-8BA6EBE40BC7}" type="datetimeFigureOut">
              <a:rPr lang="en-AU" smtClean="0"/>
              <a:t>7/08/2016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BE3D-71DB-46D7-966C-D813CC4C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20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4959-B28D-471C-8B5F-8BA6EBE40BC7}" type="datetimeFigureOut">
              <a:rPr lang="en-AU" smtClean="0"/>
              <a:t>7/08/2016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BE3D-71DB-46D7-966C-D813CC4C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964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4959-B28D-471C-8B5F-8BA6EBE40BC7}" type="datetimeFigureOut">
              <a:rPr lang="en-AU" smtClean="0"/>
              <a:t>7/08/2016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BE3D-71DB-46D7-966C-D813CC4C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33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4959-B28D-471C-8B5F-8BA6EBE40BC7}" type="datetimeFigureOut">
              <a:rPr lang="en-AU" smtClean="0"/>
              <a:t>7/08/2016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BE3D-71DB-46D7-966C-D813CC4C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29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4959-B28D-471C-8B5F-8BA6EBE40BC7}" type="datetimeFigureOut">
              <a:rPr lang="en-AU" smtClean="0"/>
              <a:t>7/08/2016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BE3D-71DB-46D7-966C-D813CC4C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802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4959-B28D-471C-8B5F-8BA6EBE40BC7}" type="datetimeFigureOut">
              <a:rPr lang="en-AU" smtClean="0"/>
              <a:t>7/08/2016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BE3D-71DB-46D7-966C-D813CC4C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650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4959-B28D-471C-8B5F-8BA6EBE40BC7}" type="datetimeFigureOut">
              <a:rPr lang="en-AU" smtClean="0"/>
              <a:t>7/08/2016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BE3D-71DB-46D7-966C-D813CC4C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730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4959-B28D-471C-8B5F-8BA6EBE40BC7}" type="datetimeFigureOut">
              <a:rPr lang="en-AU" smtClean="0"/>
              <a:t>7/08/2016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BE3D-71DB-46D7-966C-D813CC4C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499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4959-B28D-471C-8B5F-8BA6EBE40BC7}" type="datetimeFigureOut">
              <a:rPr lang="en-AU" smtClean="0"/>
              <a:t>7/08/2016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BE3D-71DB-46D7-966C-D813CC4C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91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4959-B28D-471C-8B5F-8BA6EBE40BC7}" type="datetimeFigureOut">
              <a:rPr lang="en-AU" smtClean="0"/>
              <a:t>7/08/2016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BE3D-71DB-46D7-966C-D813CC4C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64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84959-B28D-471C-8B5F-8BA6EBE40BC7}" type="datetimeFigureOut">
              <a:rPr lang="en-AU" smtClean="0"/>
              <a:t>7/08/2016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BE3D-71DB-46D7-966C-D813CC4C2B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292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ob 297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3" y="379413"/>
            <a:ext cx="10212947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71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56" y="1029694"/>
            <a:ext cx="8150087" cy="47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1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620" y="1648496"/>
            <a:ext cx="84871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Diploma in Organic Farming</a:t>
            </a:r>
          </a:p>
          <a:p>
            <a:endParaRPr lang="en-AU" dirty="0"/>
          </a:p>
          <a:p>
            <a:r>
              <a:rPr lang="en-AU" dirty="0" smtClean="0"/>
              <a:t>Diploma in Permaculture</a:t>
            </a:r>
          </a:p>
          <a:p>
            <a:endParaRPr lang="en-AU" dirty="0"/>
          </a:p>
          <a:p>
            <a:r>
              <a:rPr lang="en-AU" dirty="0" smtClean="0"/>
              <a:t>Certificate IV IN Permaculture</a:t>
            </a:r>
          </a:p>
          <a:p>
            <a:endParaRPr lang="en-AU" dirty="0"/>
          </a:p>
          <a:p>
            <a:r>
              <a:rPr lang="en-AU" dirty="0" smtClean="0"/>
              <a:t>In 2017….</a:t>
            </a:r>
          </a:p>
          <a:p>
            <a:endParaRPr lang="en-AU" dirty="0"/>
          </a:p>
          <a:p>
            <a:r>
              <a:rPr lang="en-AU" dirty="0" smtClean="0"/>
              <a:t>Diploma in Organic Urban Farming</a:t>
            </a:r>
          </a:p>
          <a:p>
            <a:endParaRPr lang="en-AU" dirty="0"/>
          </a:p>
          <a:p>
            <a:r>
              <a:rPr lang="en-AU" dirty="0" smtClean="0"/>
              <a:t>Bachelor of Agroecology</a:t>
            </a:r>
          </a:p>
          <a:p>
            <a:endParaRPr lang="en-AU" dirty="0"/>
          </a:p>
          <a:p>
            <a:r>
              <a:rPr lang="en-AU" dirty="0" smtClean="0"/>
              <a:t>(as well as conservation land management, sustainability, environmental management)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175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741" y="2021983"/>
            <a:ext cx="78561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Two delivery methods;</a:t>
            </a:r>
          </a:p>
          <a:p>
            <a:endParaRPr lang="en-AU" dirty="0"/>
          </a:p>
          <a:p>
            <a:endParaRPr lang="en-AU" dirty="0" smtClean="0"/>
          </a:p>
          <a:p>
            <a:pPr marL="342900" indent="-342900">
              <a:buAutoNum type="arabicPeriod"/>
            </a:pPr>
            <a:r>
              <a:rPr lang="en-AU" dirty="0" smtClean="0"/>
              <a:t>Online/Distance</a:t>
            </a:r>
          </a:p>
          <a:p>
            <a:r>
              <a:rPr lang="en-AU" dirty="0" smtClean="0"/>
              <a:t>Action learning approach using existing farm and developing plans or production supported by a teacher/mentor</a:t>
            </a:r>
          </a:p>
          <a:p>
            <a:r>
              <a:rPr lang="en-AU" dirty="0" smtClean="0"/>
              <a:t>(we have a network of teacher/mentors to contextualize the course to industry and bioregion)</a:t>
            </a:r>
          </a:p>
          <a:p>
            <a:r>
              <a:rPr lang="en-AU" dirty="0" smtClean="0"/>
              <a:t>2. On Campus</a:t>
            </a:r>
          </a:p>
          <a:p>
            <a:r>
              <a:rPr lang="en-AU" dirty="0" smtClean="0"/>
              <a:t>Students do their study based on our Green Gate Organic Farm, as part of the management team of the farm for 1 year and then support to develop food production system in the following year.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033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1488" cy="798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8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1569700" cy="867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3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" y="144463"/>
            <a:ext cx="11165982" cy="647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87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0623550" cy="796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88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oil succsession 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4" y="709614"/>
            <a:ext cx="8269287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112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Riverina Institute of TAFE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Fenton, Rob</dc:creator>
  <cp:lastModifiedBy>Fenton, Rob</cp:lastModifiedBy>
  <cp:revision>3</cp:revision>
  <dcterms:created xsi:type="dcterms:W3CDTF">2016-08-07T05:34:57Z</dcterms:created>
  <dcterms:modified xsi:type="dcterms:W3CDTF">2016-08-07T05:51:22Z</dcterms:modified>
</cp:coreProperties>
</file>