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media/image3.jpeg" ContentType="image/jpeg"/>
  <Override PartName="/ppt/notesSlides/notesSlide4.xml" ContentType="application/vnd.openxmlformats-officedocument.presentationml.notesSlid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9144000" cy="6858000"/>
  <p:notesSz cx="6858000" cy="9144000"/>
  <p:defaultTextStyle>
    <a:lvl1pPr>
      <a:defRPr>
        <a:latin typeface="Corbel"/>
        <a:ea typeface="Corbel"/>
        <a:cs typeface="Corbel"/>
        <a:sym typeface="Corbel"/>
      </a:defRPr>
    </a:lvl1pPr>
    <a:lvl2pPr indent="457200">
      <a:defRPr>
        <a:latin typeface="Corbel"/>
        <a:ea typeface="Corbel"/>
        <a:cs typeface="Corbel"/>
        <a:sym typeface="Corbel"/>
      </a:defRPr>
    </a:lvl2pPr>
    <a:lvl3pPr indent="914400">
      <a:defRPr>
        <a:latin typeface="Corbel"/>
        <a:ea typeface="Corbel"/>
        <a:cs typeface="Corbel"/>
        <a:sym typeface="Corbel"/>
      </a:defRPr>
    </a:lvl3pPr>
    <a:lvl4pPr indent="1371600">
      <a:defRPr>
        <a:latin typeface="Corbel"/>
        <a:ea typeface="Corbel"/>
        <a:cs typeface="Corbel"/>
        <a:sym typeface="Corbel"/>
      </a:defRPr>
    </a:lvl4pPr>
    <a:lvl5pPr indent="1828800">
      <a:defRPr>
        <a:latin typeface="Corbel"/>
        <a:ea typeface="Corbel"/>
        <a:cs typeface="Corbel"/>
        <a:sym typeface="Corbel"/>
      </a:defRPr>
    </a:lvl5pPr>
    <a:lvl6pPr indent="2286000">
      <a:defRPr>
        <a:latin typeface="Corbel"/>
        <a:ea typeface="Corbel"/>
        <a:cs typeface="Corbel"/>
        <a:sym typeface="Corbel"/>
      </a:defRPr>
    </a:lvl6pPr>
    <a:lvl7pPr indent="2743200">
      <a:defRPr>
        <a:latin typeface="Corbel"/>
        <a:ea typeface="Corbel"/>
        <a:cs typeface="Corbel"/>
        <a:sym typeface="Corbel"/>
      </a:defRPr>
    </a:lvl7pPr>
    <a:lvl8pPr indent="3200400">
      <a:defRPr>
        <a:latin typeface="Corbel"/>
        <a:ea typeface="Corbel"/>
        <a:cs typeface="Corbel"/>
        <a:sym typeface="Corbel"/>
      </a:defRPr>
    </a:lvl8pPr>
    <a:lvl9pPr indent="3657600">
      <a:defRPr>
        <a:latin typeface="Corbel"/>
        <a:ea typeface="Corbel"/>
        <a:cs typeface="Corbel"/>
        <a:sym typeface="Corbe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Corbel"/>
          <a:ea typeface="Corbel"/>
          <a:cs typeface="Corbe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7EECD"/>
          </a:solidFill>
        </a:fill>
      </a:tcStyle>
    </a:wholeTbl>
    <a:band2H>
      <a:tcTxStyle b="def" i="def"/>
      <a:tcStyle>
        <a:tcBdr/>
        <a:fill>
          <a:solidFill>
            <a:srgbClr val="ECF7E7"/>
          </a:solidFill>
        </a:fill>
      </a:tcStyle>
    </a:band2H>
    <a:firstCol>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FD13B"/>
          </a:solidFill>
        </a:fill>
      </a:tcStyle>
    </a:firstCol>
    <a:la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FD13B"/>
          </a:solidFill>
        </a:fill>
      </a:tcStyle>
    </a:lastRow>
    <a:fir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FD13B"/>
          </a:solidFill>
        </a:fill>
      </a:tcStyle>
    </a:firstRow>
  </a:tblStyle>
  <a:tblStyle styleId="{C7B018BB-80A7-4F77-B60F-C8B233D01FF8}" styleName="">
    <a:tblBg/>
    <a:wholeTbl>
      <a:tcTxStyle b="on" i="on">
        <a:font>
          <a:latin typeface="Corbel"/>
          <a:ea typeface="Corbel"/>
          <a:cs typeface="Corbe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E6CA"/>
          </a:solidFill>
        </a:fill>
      </a:tcStyle>
    </a:wholeTbl>
    <a:band2H>
      <a:tcTxStyle b="def" i="def"/>
      <a:tcStyle>
        <a:tcBdr/>
        <a:fill>
          <a:solidFill>
            <a:srgbClr val="FFF3E6"/>
          </a:solidFill>
        </a:fill>
      </a:tcStyle>
    </a:band2H>
    <a:firstCol>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EB80A"/>
          </a:solidFill>
        </a:fill>
      </a:tcStyle>
    </a:firstCol>
    <a:la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EB80A"/>
          </a:solidFill>
        </a:fill>
      </a:tcStyle>
    </a:lastRow>
    <a:fir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EB80A"/>
          </a:solidFill>
        </a:fill>
      </a:tcStyle>
    </a:firstRow>
  </a:tblStyle>
  <a:tblStyle styleId="{EEE7283C-3CF3-47DC-8721-378D4A62B228}" styleName="">
    <a:tblBg/>
    <a:wholeTbl>
      <a:tcTxStyle b="on" i="on">
        <a:font>
          <a:latin typeface="Corbel"/>
          <a:ea typeface="Corbel"/>
          <a:cs typeface="Corbe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BE4DF"/>
          </a:solidFill>
        </a:fill>
      </a:tcStyle>
    </a:wholeTbl>
    <a:band2H>
      <a:tcTxStyle b="def" i="def"/>
      <a:tcStyle>
        <a:tcBdr/>
        <a:fill>
          <a:solidFill>
            <a:srgbClr val="E7F2EF"/>
          </a:solidFill>
        </a:fill>
      </a:tcStyle>
    </a:band2H>
    <a:firstCol>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1AB39F"/>
          </a:solidFill>
        </a:fill>
      </a:tcStyle>
    </a:firstCol>
    <a:la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1AB39F"/>
          </a:solidFill>
        </a:fill>
      </a:tcStyle>
    </a:lastRow>
    <a:fir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1AB39F"/>
          </a:solidFill>
        </a:fill>
      </a:tcStyle>
    </a:firstRow>
  </a:tblStyle>
  <a:tblStyle styleId="{CF821DB8-F4EB-4A41-A1BA-3FCAFE7338EE}" styleName="">
    <a:tblBg/>
    <a:wholeTbl>
      <a:tcTxStyle b="on" i="on">
        <a:font>
          <a:latin typeface="Corbel"/>
          <a:ea typeface="Corbel"/>
          <a:cs typeface="Corbe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FD13B"/>
          </a:solidFill>
        </a:fill>
      </a:tcStyle>
    </a:firstCol>
    <a:lastRow>
      <a:tcTxStyle b="on" i="on">
        <a:font>
          <a:latin typeface="Corbel"/>
          <a:ea typeface="Corbel"/>
          <a:cs typeface="Corbe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orbel"/>
          <a:ea typeface="Corbel"/>
          <a:cs typeface="Corbe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7FD13B"/>
          </a:solidFill>
        </a:fill>
      </a:tcStyle>
    </a:firstRow>
  </a:tblStyle>
  <a:tblStyle styleId="{33BA23B1-9221-436E-865A-0063620EA4FD}" styleName="">
    <a:tblBg/>
    <a:wholeTbl>
      <a:tcTxStyle b="on" i="on">
        <a:font>
          <a:latin typeface="Corbel"/>
          <a:ea typeface="Corbel"/>
          <a:cs typeface="Corbe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b="def" i="def"/>
      <a:tcStyle>
        <a:tcBdr/>
        <a:fill>
          <a:solidFill>
            <a:srgbClr val="FFFFFF"/>
          </a:solidFill>
        </a:fill>
      </a:tcStyle>
    </a:band2H>
    <a:firstCol>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
          <a:latin typeface="Corbel"/>
          <a:ea typeface="Corbel"/>
          <a:cs typeface="Corbe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lvl="0"/>
          </a:p>
        </p:txBody>
      </p:sp>
      <p:sp>
        <p:nvSpPr>
          <p:cNvPr id="110" name="Shape 11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lvl="0"/>
          </a:p>
        </p:txBody>
      </p:sp>
      <p:sp>
        <p:nvSpPr>
          <p:cNvPr id="126" name="Shape 126"/>
          <p:cNvSpPr/>
          <p:nvPr>
            <p:ph type="body" sz="quarter" idx="1"/>
          </p:nvPr>
        </p:nvSpPr>
        <p:spPr>
          <a:prstGeom prst="rect">
            <a:avLst/>
          </a:prstGeom>
        </p:spPr>
        <p:txBody>
          <a:bodyPr/>
          <a:lstStyle/>
          <a:p>
            <a:pPr lvl="0" defTabSz="914400">
              <a:lnSpc>
                <a:spcPct val="100000"/>
              </a:lnSpc>
              <a:defRPr sz="1800"/>
            </a:pPr>
            <a:r>
              <a:rPr b="1" sz="1200">
                <a:latin typeface="Calibri"/>
                <a:ea typeface="Calibri"/>
                <a:cs typeface="Calibri"/>
                <a:sym typeface="Calibri"/>
              </a:rPr>
              <a:t>Bubble 1: A Transition Town initiative to ‘reclocalise’ food and reduce the carbon footprint of food miles.</a:t>
            </a:r>
            <a:endParaRPr sz="1200">
              <a:latin typeface="Calibri"/>
              <a:ea typeface="Calibri"/>
              <a:cs typeface="Calibri"/>
              <a:sym typeface="Calibri"/>
            </a:endParaRPr>
          </a:p>
          <a:p>
            <a:pPr lvl="0" defTabSz="914400">
              <a:lnSpc>
                <a:spcPct val="100000"/>
              </a:lnSpc>
              <a:defRPr sz="1800"/>
            </a:pPr>
            <a:endParaRPr b="1" sz="1200">
              <a:latin typeface="Calibri"/>
              <a:ea typeface="Calibri"/>
              <a:cs typeface="Calibri"/>
              <a:sym typeface="Calibri"/>
            </a:endParaRPr>
          </a:p>
          <a:p>
            <a:pPr lvl="0" defTabSz="914400">
              <a:lnSpc>
                <a:spcPct val="100000"/>
              </a:lnSpc>
              <a:defRPr sz="1800"/>
            </a:pPr>
            <a:r>
              <a:rPr b="1" sz="1200">
                <a:latin typeface="Calibri"/>
                <a:ea typeface="Calibri"/>
                <a:cs typeface="Calibri"/>
                <a:sym typeface="Calibri"/>
              </a:rPr>
              <a:t>Bubble 2: The 100 mile data base is funded by SV to become a printable booklet for the consumer to use as a who, what, where, when and why guide to purchasing local, seasonal food.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lvl="0"/>
          </a:p>
        </p:txBody>
      </p:sp>
      <p:sp>
        <p:nvSpPr>
          <p:cNvPr id="130" name="Shape 130"/>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The genesis of  the Local Produce Guide began with the 100 mile data base of primary producers surrounding the Mount Alexander Shire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lvl="0"/>
          </a:p>
        </p:txBody>
      </p:sp>
      <p:sp>
        <p:nvSpPr>
          <p:cNvPr id="148" name="Shape 148"/>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The original 100 mile data base includes growers from the pale green region.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The LPG booklet only includes growers from the bright green region representing the Mount Alexander Shire growers and producers.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lvl="0"/>
          </a:p>
        </p:txBody>
      </p:sp>
      <p:sp>
        <p:nvSpPr>
          <p:cNvPr id="164" name="Shape 164"/>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Masters Research Project design integrates the Transition Town philosophy of engaging the head, heart and hands to inspire community action by creating the LPG for the head to access the information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Slide">
    <p:spTree>
      <p:nvGrpSpPr>
        <p:cNvPr id="1" name=""/>
        <p:cNvGrpSpPr/>
        <p:nvPr/>
      </p:nvGrpSpPr>
      <p:grpSpPr>
        <a:xfrm>
          <a:off x="0" y="0"/>
          <a:ext cx="0" cy="0"/>
          <a:chOff x="0" y="0"/>
          <a:chExt cx="0" cy="0"/>
        </a:xfrm>
      </p:grpSpPr>
      <p:sp>
        <p:nvSpPr>
          <p:cNvPr id="15" name="Shape 15"/>
          <p:cNvSpPr/>
          <p:nvPr>
            <p:ph type="sldNum" sz="quarter" idx="2"/>
          </p:nvPr>
        </p:nvSpPr>
        <p:spPr>
          <a:prstGeom prst="rect">
            <a:avLst/>
          </a:prstGeom>
        </p:spPr>
        <p:txBody>
          <a:bodyPr/>
          <a:lstStyle/>
          <a:p>
            <a:pPr lvl="0"/>
            <a:fld id="{86CB4B4D-7CA3-9044-876B-883B54F8677D}" type="slidenum"/>
          </a:p>
        </p:txBody>
      </p:sp>
      <p:sp>
        <p:nvSpPr>
          <p:cNvPr id="16" name="Shape 16"/>
          <p:cNvSpPr/>
          <p:nvPr/>
        </p:nvSpPr>
        <p:spPr>
          <a:xfrm>
            <a:off x="-1" y="-2"/>
            <a:ext cx="365762" cy="6854458"/>
          </a:xfrm>
          <a:prstGeom prst="rect">
            <a:avLst/>
          </a:prstGeom>
          <a:solidFill>
            <a:srgbClr val="FFFFFF"/>
          </a:solidFill>
          <a:ln w="12700">
            <a:miter lim="400000"/>
          </a:ln>
        </p:spPr>
        <p:txBody>
          <a:bodyPr lIns="0" tIns="0" rIns="0" bIns="0" anchor="ctr"/>
          <a:lstStyle/>
          <a:p>
            <a:pPr lvl="0" algn="ctr">
              <a:defRPr>
                <a:solidFill>
                  <a:srgbClr val="FFFFFF"/>
                </a:solidFill>
              </a:defRPr>
            </a:pPr>
          </a:p>
        </p:txBody>
      </p:sp>
      <p:sp>
        <p:nvSpPr>
          <p:cNvPr id="17" name="Shape 17"/>
          <p:cNvSpPr/>
          <p:nvPr/>
        </p:nvSpPr>
        <p:spPr>
          <a:xfrm>
            <a:off x="309557" y="680477"/>
            <a:ext cx="45721" cy="365761"/>
          </a:xfrm>
          <a:prstGeom prst="rect">
            <a:avLst/>
          </a:prstGeom>
          <a:solidFill/>
          <a:ln w="12700">
            <a:miter lim="400000"/>
          </a:ln>
        </p:spPr>
        <p:txBody>
          <a:bodyPr lIns="0" tIns="0" rIns="0" bIns="0" anchor="ctr"/>
          <a:lstStyle/>
          <a:p>
            <a:pPr lvl="0" algn="ctr">
              <a:defRPr>
                <a:solidFill>
                  <a:srgbClr val="FFFFFF"/>
                </a:solidFill>
              </a:defRPr>
            </a:pPr>
          </a:p>
        </p:txBody>
      </p:sp>
      <p:sp>
        <p:nvSpPr>
          <p:cNvPr id="18" name="Shape 18"/>
          <p:cNvSpPr/>
          <p:nvPr/>
        </p:nvSpPr>
        <p:spPr>
          <a:xfrm>
            <a:off x="269072" y="680477"/>
            <a:ext cx="27433" cy="365761"/>
          </a:xfrm>
          <a:prstGeom prst="rect">
            <a:avLst/>
          </a:prstGeom>
          <a:solidFill/>
          <a:ln w="12700">
            <a:miter lim="400000"/>
          </a:ln>
        </p:spPr>
        <p:txBody>
          <a:bodyPr lIns="0" tIns="0" rIns="0" bIns="0" anchor="ctr"/>
          <a:lstStyle/>
          <a:p>
            <a:pPr lvl="0" algn="ctr">
              <a:defRPr>
                <a:solidFill>
                  <a:srgbClr val="FFFFFF"/>
                </a:solidFill>
              </a:defRPr>
            </a:pPr>
          </a:p>
        </p:txBody>
      </p:sp>
      <p:sp>
        <p:nvSpPr>
          <p:cNvPr id="19" name="Shape 19"/>
          <p:cNvSpPr/>
          <p:nvPr/>
        </p:nvSpPr>
        <p:spPr>
          <a:xfrm>
            <a:off x="250020" y="680477"/>
            <a:ext cx="9145" cy="365761"/>
          </a:xfrm>
          <a:prstGeom prst="rect">
            <a:avLst/>
          </a:prstGeom>
          <a:solidFill/>
          <a:ln w="12700">
            <a:miter lim="400000"/>
          </a:ln>
        </p:spPr>
        <p:txBody>
          <a:bodyPr lIns="0" tIns="0" rIns="0" bIns="0" anchor="ctr"/>
          <a:lstStyle/>
          <a:p>
            <a:pPr lvl="0" algn="ctr">
              <a:defRPr>
                <a:solidFill>
                  <a:srgbClr val="FFFFFF"/>
                </a:solidFill>
              </a:defRPr>
            </a:pPr>
          </a:p>
        </p:txBody>
      </p:sp>
      <p:sp>
        <p:nvSpPr>
          <p:cNvPr id="20" name="Shape 20"/>
          <p:cNvSpPr/>
          <p:nvPr/>
        </p:nvSpPr>
        <p:spPr>
          <a:xfrm>
            <a:off x="221768" y="680477"/>
            <a:ext cx="9145" cy="365761"/>
          </a:xfrm>
          <a:prstGeom prst="rect">
            <a:avLst/>
          </a:prstGeom>
          <a:solidFill/>
          <a:ln w="12700">
            <a:miter lim="400000"/>
          </a:ln>
        </p:spPr>
        <p:txBody>
          <a:bodyPr lIns="0" tIns="0" rIns="0" bIns="0" anchor="ctr"/>
          <a:lstStyle/>
          <a:p>
            <a:pPr lvl="0" algn="ctr">
              <a:defRPr>
                <a:solidFill>
                  <a:srgbClr val="FFFFFF"/>
                </a:solidFill>
              </a:defRPr>
            </a:pPr>
          </a:p>
        </p:txBody>
      </p:sp>
      <p:sp>
        <p:nvSpPr>
          <p:cNvPr id="21" name="Shape 21"/>
          <p:cNvSpPr/>
          <p:nvPr>
            <p:ph type="title"/>
          </p:nvPr>
        </p:nvSpPr>
        <p:spPr>
          <a:xfrm>
            <a:off x="914400" y="4343400"/>
            <a:ext cx="7772400" cy="2514600"/>
          </a:xfrm>
          <a:prstGeom prst="rect">
            <a:avLst/>
          </a:prstGeom>
        </p:spPr>
        <p:txBody>
          <a:bodyPr/>
          <a:lstStyle>
            <a:lvl1pPr marR="9144">
              <a:defRPr b="1" cap="all" spc="0"/>
            </a:lvl1pPr>
          </a:lstStyle>
          <a:p>
            <a:pPr lvl="0">
              <a:defRPr b="0" cap="none" sz="1800">
                <a:solidFill>
                  <a:srgbClr val="000000"/>
                </a:solidFill>
              </a:defRPr>
            </a:pPr>
            <a:r>
              <a:rPr b="1" cap="all" sz="4000">
                <a:solidFill>
                  <a:srgbClr val="D6ECFF"/>
                </a:solidFill>
              </a:rPr>
              <a:t>Click to edit Master title style</a:t>
            </a:r>
          </a:p>
        </p:txBody>
      </p:sp>
      <p:sp>
        <p:nvSpPr>
          <p:cNvPr id="22" name="Shape 22"/>
          <p:cNvSpPr/>
          <p:nvPr>
            <p:ph type="body" idx="1"/>
          </p:nvPr>
        </p:nvSpPr>
        <p:spPr>
          <a:xfrm>
            <a:off x="914400" y="1120139"/>
            <a:ext cx="7772400" cy="3223261"/>
          </a:xfrm>
          <a:prstGeom prst="rect">
            <a:avLst/>
          </a:prstGeom>
        </p:spPr>
        <p:txBody>
          <a:bodyPr anchor="b"/>
          <a:lstStyle>
            <a:lvl1pPr marL="0" indent="0">
              <a:spcBef>
                <a:spcPts val="0"/>
              </a:spcBef>
              <a:buClrTx/>
              <a:buSzTx/>
              <a:buFontTx/>
              <a:buNone/>
              <a:defRPr sz="2000"/>
            </a:lvl1pPr>
          </a:lstStyle>
          <a:p>
            <a:pPr lvl="0">
              <a:defRPr sz="1800">
                <a:solidFill>
                  <a:srgbClr val="000000"/>
                </a:solidFill>
              </a:defRPr>
            </a:pPr>
            <a:r>
              <a:rPr sz="2000">
                <a:solidFill>
                  <a:srgbClr val="FFFFFF"/>
                </a:solidFill>
              </a:rPr>
              <a:t>Click to edit Master subtitle style</a:t>
            </a:r>
          </a:p>
        </p:txBody>
      </p:sp>
      <p:sp>
        <p:nvSpPr>
          <p:cNvPr id="23" name="Shape 23"/>
          <p:cNvSpPr/>
          <p:nvPr/>
        </p:nvSpPr>
        <p:spPr>
          <a:xfrm>
            <a:off x="255291" y="5047393"/>
            <a:ext cx="73153" cy="1691641"/>
          </a:xfrm>
          <a:prstGeom prst="rect">
            <a:avLst/>
          </a:prstGeom>
          <a:solidFill>
            <a:srgbClr val="EA157A"/>
          </a:solidFill>
          <a:ln w="12700">
            <a:miter lim="400000"/>
          </a:ln>
        </p:spPr>
        <p:txBody>
          <a:bodyPr lIns="0" tIns="0" rIns="0" bIns="0" anchor="ctr"/>
          <a:lstStyle/>
          <a:p>
            <a:pPr lvl="0" algn="ctr">
              <a:defRPr>
                <a:solidFill>
                  <a:srgbClr val="FFFFFF"/>
                </a:solidFill>
              </a:defRPr>
            </a:pPr>
          </a:p>
        </p:txBody>
      </p:sp>
      <p:sp>
        <p:nvSpPr>
          <p:cNvPr id="24" name="Shape 24"/>
          <p:cNvSpPr/>
          <p:nvPr/>
        </p:nvSpPr>
        <p:spPr>
          <a:xfrm>
            <a:off x="255291" y="4796818"/>
            <a:ext cx="73153" cy="228601"/>
          </a:xfrm>
          <a:prstGeom prst="rect">
            <a:avLst/>
          </a:prstGeom>
          <a:solidFill>
            <a:srgbClr val="FEB80A"/>
          </a:solidFill>
          <a:ln w="12700">
            <a:miter lim="400000"/>
          </a:ln>
        </p:spPr>
        <p:txBody>
          <a:bodyPr lIns="0" tIns="0" rIns="0" bIns="0" anchor="ctr"/>
          <a:lstStyle/>
          <a:p>
            <a:pPr lvl="0" algn="ctr">
              <a:defRPr>
                <a:solidFill>
                  <a:srgbClr val="FFFFFF"/>
                </a:solidFill>
              </a:defRPr>
            </a:pPr>
          </a:p>
        </p:txBody>
      </p:sp>
      <p:sp>
        <p:nvSpPr>
          <p:cNvPr id="25" name="Shape 25"/>
          <p:cNvSpPr/>
          <p:nvPr/>
        </p:nvSpPr>
        <p:spPr>
          <a:xfrm>
            <a:off x="255291" y="4637685"/>
            <a:ext cx="73153" cy="137161"/>
          </a:xfrm>
          <a:prstGeom prst="rect">
            <a:avLst/>
          </a:prstGeom>
          <a:solidFill>
            <a:srgbClr val="4E5B6F"/>
          </a:solidFill>
          <a:ln w="12700">
            <a:miter lim="400000"/>
          </a:ln>
        </p:spPr>
        <p:txBody>
          <a:bodyPr lIns="0" tIns="0" rIns="0" bIns="0" anchor="ctr"/>
          <a:lstStyle/>
          <a:p>
            <a:pPr lvl="0" algn="ctr">
              <a:defRPr>
                <a:solidFill>
                  <a:srgbClr val="FFFFFF"/>
                </a:solidFill>
              </a:defRPr>
            </a:pPr>
          </a:p>
        </p:txBody>
      </p:sp>
      <p:sp>
        <p:nvSpPr>
          <p:cNvPr id="26" name="Shape 26"/>
          <p:cNvSpPr/>
          <p:nvPr/>
        </p:nvSpPr>
        <p:spPr>
          <a:xfrm>
            <a:off x="255291" y="4542559"/>
            <a:ext cx="73153" cy="73153"/>
          </a:xfrm>
          <a:prstGeom prst="rect">
            <a:avLst/>
          </a:prstGeom>
          <a:solidFill>
            <a:srgbClr val="EA157A"/>
          </a:solidFill>
          <a:ln w="12700">
            <a:miter lim="400000"/>
          </a:ln>
        </p:spPr>
        <p:txBody>
          <a:bodyPr lIns="0" tIns="0" rIns="0" bIns="0" anchor="ctr"/>
          <a:lstStyle/>
          <a:p>
            <a:pPr lvl="0" algn="ctr">
              <a:defRPr>
                <a:solidFill>
                  <a:srgbClr val="FFFFFF"/>
                </a:solidFill>
              </a:defRPr>
            </a:pP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102" name="Shape 102"/>
          <p:cNvSpPr/>
          <p:nvPr>
            <p:ph type="title"/>
          </p:nvPr>
        </p:nvSpPr>
        <p:spPr>
          <a:prstGeom prst="rect">
            <a:avLst/>
          </a:prstGeom>
        </p:spPr>
        <p:txBody>
          <a:bodyPr/>
          <a:lstStyle/>
          <a:p>
            <a:pPr lvl="0">
              <a:defRPr spc="0" sz="1800">
                <a:solidFill>
                  <a:srgbClr val="000000"/>
                </a:solidFill>
              </a:defRPr>
            </a:pPr>
            <a:r>
              <a:rPr spc="-100" sz="4000">
                <a:solidFill>
                  <a:srgbClr val="D6ECFF"/>
                </a:solidFill>
              </a:rPr>
              <a:t>Click to edit Master title style</a:t>
            </a:r>
          </a:p>
        </p:txBody>
      </p:sp>
      <p:sp>
        <p:nvSpPr>
          <p:cNvPr id="103" name="Shape 103"/>
          <p:cNvSpPr/>
          <p:nvPr>
            <p:ph type="body" idx="1"/>
          </p:nvPr>
        </p:nvSpPr>
        <p:spPr>
          <a:prstGeom prst="rect">
            <a:avLst/>
          </a:prstGeom>
        </p:spPr>
        <p:txBody>
          <a:bodyPr/>
          <a:lstStyle/>
          <a:p>
            <a:pPr lvl="0">
              <a:defRPr sz="1800">
                <a:solidFill>
                  <a:srgbClr val="000000"/>
                </a:solidFill>
              </a:defRPr>
            </a:pPr>
            <a:r>
              <a:rPr sz="3000">
                <a:solidFill>
                  <a:srgbClr val="FFFFFF"/>
                </a:solidFill>
              </a:rPr>
              <a:t>Click to edit Master text styles</a:t>
            </a:r>
            <a:endParaRPr sz="3000">
              <a:solidFill>
                <a:srgbClr val="FFFFFF"/>
              </a:solidFill>
            </a:endParaRPr>
          </a:p>
          <a:p>
            <a:pPr lvl="1">
              <a:defRPr sz="1800">
                <a:solidFill>
                  <a:srgbClr val="000000"/>
                </a:solidFill>
              </a:defRPr>
            </a:pPr>
            <a:r>
              <a:rPr sz="3000">
                <a:solidFill>
                  <a:srgbClr val="FFFFFF"/>
                </a:solidFill>
              </a:rPr>
              <a:t>Second level</a:t>
            </a:r>
            <a:endParaRPr sz="3000">
              <a:solidFill>
                <a:srgbClr val="FFFFFF"/>
              </a:solidFill>
            </a:endParaRPr>
          </a:p>
          <a:p>
            <a:pPr lvl="2">
              <a:defRPr sz="1800">
                <a:solidFill>
                  <a:srgbClr val="000000"/>
                </a:solidFill>
              </a:defRPr>
            </a:pPr>
            <a:r>
              <a:rPr sz="3000">
                <a:solidFill>
                  <a:srgbClr val="FFFFFF"/>
                </a:solidFill>
              </a:rPr>
              <a:t>Third level</a:t>
            </a:r>
            <a:endParaRPr sz="3000">
              <a:solidFill>
                <a:srgbClr val="FFFFFF"/>
              </a:solidFill>
            </a:endParaRPr>
          </a:p>
          <a:p>
            <a:pPr lvl="3">
              <a:defRPr sz="1800">
                <a:solidFill>
                  <a:srgbClr val="000000"/>
                </a:solidFill>
              </a:defRPr>
            </a:pPr>
            <a:r>
              <a:rPr sz="3000">
                <a:solidFill>
                  <a:srgbClr val="FFFFFF"/>
                </a:solidFill>
              </a:rPr>
              <a:t>Fourth level</a:t>
            </a:r>
            <a:endParaRPr sz="3000">
              <a:solidFill>
                <a:srgbClr val="FFFFFF"/>
              </a:solidFill>
            </a:endParaRPr>
          </a:p>
          <a:p>
            <a:pPr lvl="4">
              <a:defRPr sz="1800">
                <a:solidFill>
                  <a:srgbClr val="000000"/>
                </a:solidFill>
              </a:defRPr>
            </a:pPr>
            <a:r>
              <a:rPr sz="3000">
                <a:solidFill>
                  <a:srgbClr val="FFFFFF"/>
                </a:solidFill>
              </a:rPr>
              <a:t>Fifth level</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06" name="Shape 106"/>
          <p:cNvSpPr/>
          <p:nvPr>
            <p:ph type="title"/>
          </p:nvPr>
        </p:nvSpPr>
        <p:spPr>
          <a:xfrm>
            <a:off x="6629400" y="0"/>
            <a:ext cx="1981200" cy="6400804"/>
          </a:xfrm>
          <a:prstGeom prst="rect">
            <a:avLst/>
          </a:prstGeom>
        </p:spPr>
        <p:txBody>
          <a:bodyPr anchor="ctr"/>
          <a:lstStyle/>
          <a:p>
            <a:pPr lvl="0">
              <a:defRPr spc="0" sz="1800">
                <a:solidFill>
                  <a:srgbClr val="000000"/>
                </a:solidFill>
              </a:defRPr>
            </a:pPr>
            <a:r>
              <a:rPr spc="-100" sz="4000">
                <a:solidFill>
                  <a:srgbClr val="D6ECFF"/>
                </a:solidFill>
              </a:rPr>
              <a:t>Click to edit Master title style</a:t>
            </a:r>
          </a:p>
        </p:txBody>
      </p:sp>
      <p:sp>
        <p:nvSpPr>
          <p:cNvPr id="107" name="Shape 107"/>
          <p:cNvSpPr/>
          <p:nvPr>
            <p:ph type="body" idx="1"/>
          </p:nvPr>
        </p:nvSpPr>
        <p:spPr>
          <a:xfrm>
            <a:off x="609600" y="274639"/>
            <a:ext cx="5867400" cy="6583361"/>
          </a:xfrm>
          <a:prstGeom prst="rect">
            <a:avLst/>
          </a:prstGeom>
        </p:spPr>
        <p:txBody>
          <a:bodyPr/>
          <a:lstStyle/>
          <a:p>
            <a:pPr lvl="0">
              <a:defRPr sz="1800">
                <a:solidFill>
                  <a:srgbClr val="000000"/>
                </a:solidFill>
              </a:defRPr>
            </a:pPr>
            <a:r>
              <a:rPr sz="3000">
                <a:solidFill>
                  <a:srgbClr val="FFFFFF"/>
                </a:solidFill>
              </a:rPr>
              <a:t>Click to edit Master text styles</a:t>
            </a:r>
            <a:endParaRPr sz="3000">
              <a:solidFill>
                <a:srgbClr val="FFFFFF"/>
              </a:solidFill>
            </a:endParaRPr>
          </a:p>
          <a:p>
            <a:pPr lvl="1">
              <a:defRPr sz="1800">
                <a:solidFill>
                  <a:srgbClr val="000000"/>
                </a:solidFill>
              </a:defRPr>
            </a:pPr>
            <a:r>
              <a:rPr sz="3000">
                <a:solidFill>
                  <a:srgbClr val="FFFFFF"/>
                </a:solidFill>
              </a:rPr>
              <a:t>Second level</a:t>
            </a:r>
            <a:endParaRPr sz="3000">
              <a:solidFill>
                <a:srgbClr val="FFFFFF"/>
              </a:solidFill>
            </a:endParaRPr>
          </a:p>
          <a:p>
            <a:pPr lvl="2">
              <a:defRPr sz="1800">
                <a:solidFill>
                  <a:srgbClr val="000000"/>
                </a:solidFill>
              </a:defRPr>
            </a:pPr>
            <a:r>
              <a:rPr sz="3000">
                <a:solidFill>
                  <a:srgbClr val="FFFFFF"/>
                </a:solidFill>
              </a:rPr>
              <a:t>Third level</a:t>
            </a:r>
            <a:endParaRPr sz="3000">
              <a:solidFill>
                <a:srgbClr val="FFFFFF"/>
              </a:solidFill>
            </a:endParaRPr>
          </a:p>
          <a:p>
            <a:pPr lvl="3">
              <a:defRPr sz="1800">
                <a:solidFill>
                  <a:srgbClr val="000000"/>
                </a:solidFill>
              </a:defRPr>
            </a:pPr>
            <a:r>
              <a:rPr sz="3000">
                <a:solidFill>
                  <a:srgbClr val="FFFFFF"/>
                </a:solidFill>
              </a:rPr>
              <a:t>Fourth level</a:t>
            </a:r>
            <a:endParaRPr sz="3000">
              <a:solidFill>
                <a:srgbClr val="FFFFFF"/>
              </a:solidFill>
            </a:endParaRPr>
          </a:p>
          <a:p>
            <a:pPr lvl="4">
              <a:defRPr sz="1800">
                <a:solidFill>
                  <a:srgbClr val="000000"/>
                </a:solidFill>
              </a:defRPr>
            </a:pPr>
            <a:r>
              <a:rPr sz="3000">
                <a:solidFill>
                  <a:srgbClr val="FFFFFF"/>
                </a:solidFill>
              </a:rPr>
              <a:t>Fifth level</a:t>
            </a:r>
          </a:p>
        </p:txBody>
      </p:sp>
      <p:sp>
        <p:nvSpPr>
          <p:cNvPr id="108" name="Shape 10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8" name="Shape 28"/>
          <p:cNvSpPr/>
          <p:nvPr>
            <p:ph type="title"/>
          </p:nvPr>
        </p:nvSpPr>
        <p:spPr>
          <a:prstGeom prst="rect">
            <a:avLst/>
          </a:prstGeom>
        </p:spPr>
        <p:txBody>
          <a:bodyPr/>
          <a:lstStyle/>
          <a:p>
            <a:pPr lvl="0">
              <a:defRPr spc="0" sz="1800">
                <a:solidFill>
                  <a:srgbClr val="000000"/>
                </a:solidFill>
              </a:defRPr>
            </a:pPr>
            <a:r>
              <a:rPr spc="-100" sz="4000">
                <a:solidFill>
                  <a:srgbClr val="D6ECFF"/>
                </a:solidFill>
              </a:rPr>
              <a:t>Click to edit Master title style</a:t>
            </a:r>
          </a:p>
        </p:txBody>
      </p:sp>
      <p:sp>
        <p:nvSpPr>
          <p:cNvPr id="29" name="Shape 29"/>
          <p:cNvSpPr/>
          <p:nvPr>
            <p:ph type="body" idx="1"/>
          </p:nvPr>
        </p:nvSpPr>
        <p:spPr>
          <a:prstGeom prst="rect">
            <a:avLst/>
          </a:prstGeom>
        </p:spPr>
        <p:txBody>
          <a:bodyPr/>
          <a:lstStyle/>
          <a:p>
            <a:pPr lvl="0">
              <a:defRPr sz="1800">
                <a:solidFill>
                  <a:srgbClr val="000000"/>
                </a:solidFill>
              </a:defRPr>
            </a:pPr>
            <a:r>
              <a:rPr sz="3000">
                <a:solidFill>
                  <a:srgbClr val="FFFFFF"/>
                </a:solidFill>
              </a:rPr>
              <a:t>Click to edit Master text styles</a:t>
            </a:r>
            <a:endParaRPr sz="3000">
              <a:solidFill>
                <a:srgbClr val="FFFFFF"/>
              </a:solidFill>
            </a:endParaRPr>
          </a:p>
          <a:p>
            <a:pPr lvl="1">
              <a:defRPr sz="1800">
                <a:solidFill>
                  <a:srgbClr val="000000"/>
                </a:solidFill>
              </a:defRPr>
            </a:pPr>
            <a:r>
              <a:rPr sz="3000">
                <a:solidFill>
                  <a:srgbClr val="FFFFFF"/>
                </a:solidFill>
              </a:rPr>
              <a:t>Second level</a:t>
            </a:r>
            <a:endParaRPr sz="3000">
              <a:solidFill>
                <a:srgbClr val="FFFFFF"/>
              </a:solidFill>
            </a:endParaRPr>
          </a:p>
          <a:p>
            <a:pPr lvl="2">
              <a:defRPr sz="1800">
                <a:solidFill>
                  <a:srgbClr val="000000"/>
                </a:solidFill>
              </a:defRPr>
            </a:pPr>
            <a:r>
              <a:rPr sz="3000">
                <a:solidFill>
                  <a:srgbClr val="FFFFFF"/>
                </a:solidFill>
              </a:rPr>
              <a:t>Third level</a:t>
            </a:r>
            <a:endParaRPr sz="3000">
              <a:solidFill>
                <a:srgbClr val="FFFFFF"/>
              </a:solidFill>
            </a:endParaRPr>
          </a:p>
          <a:p>
            <a:pPr lvl="3">
              <a:defRPr sz="1800">
                <a:solidFill>
                  <a:srgbClr val="000000"/>
                </a:solidFill>
              </a:defRPr>
            </a:pPr>
            <a:r>
              <a:rPr sz="3000">
                <a:solidFill>
                  <a:srgbClr val="FFFFFF"/>
                </a:solidFill>
              </a:rPr>
              <a:t>Fourth level</a:t>
            </a:r>
            <a:endParaRPr sz="3000">
              <a:solidFill>
                <a:srgbClr val="FFFFFF"/>
              </a:solidFill>
            </a:endParaRPr>
          </a:p>
          <a:p>
            <a:pPr lvl="4">
              <a:defRPr sz="1800">
                <a:solidFill>
                  <a:srgbClr val="000000"/>
                </a:solidFill>
              </a:defRPr>
            </a:pPr>
            <a:r>
              <a:rPr sz="3000">
                <a:solidFill>
                  <a:srgbClr val="FFFFFF"/>
                </a:solidFill>
              </a:rPr>
              <a:t>Fifth level</a:t>
            </a:r>
          </a:p>
        </p:txBody>
      </p:sp>
      <p:sp>
        <p:nvSpPr>
          <p:cNvPr id="30" name="Shape 3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32" name="Shape 32"/>
          <p:cNvSpPr/>
          <p:nvPr/>
        </p:nvSpPr>
        <p:spPr>
          <a:xfrm>
            <a:off x="4828952" y="2140688"/>
            <a:ext cx="4322137" cy="4724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5684" y="9755"/>
                </a:lnTo>
                <a:lnTo>
                  <a:pt x="21600" y="0"/>
                </a:lnTo>
                <a:lnTo>
                  <a:pt x="21600" y="348"/>
                </a:lnTo>
                <a:lnTo>
                  <a:pt x="5874" y="9915"/>
                </a:lnTo>
                <a:lnTo>
                  <a:pt x="379" y="21600"/>
                </a:lnTo>
                <a:close/>
              </a:path>
            </a:pathLst>
          </a:custGeom>
          <a:ln w="3175">
            <a:solidFill>
              <a:srgbClr val="EA157A">
                <a:alpha val="52999"/>
              </a:srgbClr>
            </a:solidFill>
            <a:round/>
          </a:ln>
        </p:spPr>
        <p:txBody>
          <a:bodyPr lIns="0" tIns="0" rIns="0" bIns="0"/>
          <a:lstStyle/>
          <a:p>
            <a:pPr lvl="0">
              <a:defRPr>
                <a:solidFill>
                  <a:srgbClr val="FFFFFF"/>
                </a:solidFill>
              </a:defRPr>
            </a:pPr>
          </a:p>
        </p:txBody>
      </p:sp>
      <p:sp>
        <p:nvSpPr>
          <p:cNvPr id="33" name="Shape 33"/>
          <p:cNvSpPr/>
          <p:nvPr/>
        </p:nvSpPr>
        <p:spPr>
          <a:xfrm>
            <a:off x="373965" y="-1"/>
            <a:ext cx="5514537" cy="66153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349"/>
                </a:moveTo>
                <a:lnTo>
                  <a:pt x="0" y="21600"/>
                </a:lnTo>
                <a:lnTo>
                  <a:pt x="21600" y="13814"/>
                </a:lnTo>
                <a:lnTo>
                  <a:pt x="17753" y="0"/>
                </a:lnTo>
                <a:lnTo>
                  <a:pt x="17458" y="0"/>
                </a:lnTo>
                <a:lnTo>
                  <a:pt x="21360" y="13704"/>
                </a:lnTo>
                <a:lnTo>
                  <a:pt x="0" y="21349"/>
                </a:lnTo>
                <a:close/>
              </a:path>
            </a:pathLst>
          </a:custGeom>
          <a:ln w="3175">
            <a:solidFill>
              <a:srgbClr val="EA157A">
                <a:alpha val="52999"/>
              </a:srgbClr>
            </a:solidFill>
            <a:round/>
          </a:ln>
        </p:spPr>
        <p:txBody>
          <a:bodyPr lIns="0" tIns="0" rIns="0" bIns="0"/>
          <a:lstStyle/>
          <a:p>
            <a:pPr lvl="0">
              <a:defRPr>
                <a:solidFill>
                  <a:srgbClr val="FFFFFF"/>
                </a:solidFill>
              </a:defRPr>
            </a:pPr>
          </a:p>
        </p:txBody>
      </p:sp>
      <p:sp>
        <p:nvSpPr>
          <p:cNvPr id="34" name="Shape 34"/>
          <p:cNvSpPr/>
          <p:nvPr/>
        </p:nvSpPr>
        <p:spPr>
          <a:xfrm rot="5236414">
            <a:off x="4462127" y="1483599"/>
            <a:ext cx="4114801" cy="1188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0" y="771"/>
                </a:lnTo>
                <a:lnTo>
                  <a:pt x="0" y="0"/>
                </a:lnTo>
                <a:close/>
              </a:path>
            </a:pathLst>
          </a:custGeom>
          <a:solidFill>
            <a:srgbClr val="576986">
              <a:alpha val="30000"/>
            </a:srgbClr>
          </a:solidFill>
          <a:ln w="12700">
            <a:miter lim="400000"/>
          </a:ln>
        </p:spPr>
        <p:txBody>
          <a:bodyPr lIns="0" tIns="0" rIns="0" bIns="0"/>
          <a:lstStyle/>
          <a:p>
            <a:pPr lvl="0">
              <a:defRPr>
                <a:solidFill>
                  <a:srgbClr val="FFFFFF"/>
                </a:solidFill>
              </a:defRPr>
            </a:pPr>
          </a:p>
        </p:txBody>
      </p:sp>
      <p:sp>
        <p:nvSpPr>
          <p:cNvPr id="35" name="Shape 35"/>
          <p:cNvSpPr/>
          <p:nvPr/>
        </p:nvSpPr>
        <p:spPr>
          <a:xfrm>
            <a:off x="5943600" y="0"/>
            <a:ext cx="2743201" cy="4267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00" y="0"/>
                </a:moveTo>
                <a:lnTo>
                  <a:pt x="21600" y="0"/>
                </a:lnTo>
                <a:lnTo>
                  <a:pt x="0" y="21600"/>
                </a:lnTo>
                <a:lnTo>
                  <a:pt x="13800" y="0"/>
                </a:lnTo>
                <a:close/>
              </a:path>
            </a:pathLst>
          </a:custGeom>
          <a:solidFill>
            <a:srgbClr val="546888">
              <a:alpha val="30000"/>
            </a:srgbClr>
          </a:solidFill>
          <a:ln w="12700">
            <a:miter lim="400000"/>
          </a:ln>
        </p:spPr>
        <p:txBody>
          <a:bodyPr lIns="0" tIns="0" rIns="0" bIns="0"/>
          <a:lstStyle/>
          <a:p>
            <a:pPr lvl="0">
              <a:defRPr>
                <a:solidFill>
                  <a:srgbClr val="FFFFFF"/>
                </a:solidFill>
              </a:defRPr>
            </a:pPr>
          </a:p>
        </p:txBody>
      </p:sp>
      <p:sp>
        <p:nvSpPr>
          <p:cNvPr id="36" name="Shape 36"/>
          <p:cNvSpPr/>
          <p:nvPr/>
        </p:nvSpPr>
        <p:spPr>
          <a:xfrm>
            <a:off x="5943600" y="4267200"/>
            <a:ext cx="3200401" cy="1143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7200"/>
                </a:lnTo>
                <a:lnTo>
                  <a:pt x="21600" y="21600"/>
                </a:lnTo>
                <a:lnTo>
                  <a:pt x="0" y="0"/>
                </a:lnTo>
                <a:close/>
              </a:path>
            </a:pathLst>
          </a:custGeom>
          <a:solidFill>
            <a:srgbClr val="546888">
              <a:alpha val="30000"/>
            </a:srgbClr>
          </a:solidFill>
          <a:ln w="12700">
            <a:miter lim="400000"/>
          </a:ln>
        </p:spPr>
        <p:txBody>
          <a:bodyPr lIns="0" tIns="0" rIns="0" bIns="0"/>
          <a:lstStyle/>
          <a:p>
            <a:pPr lvl="0">
              <a:defRPr>
                <a:solidFill>
                  <a:srgbClr val="FFFFFF"/>
                </a:solidFill>
              </a:defRPr>
            </a:pPr>
          </a:p>
        </p:txBody>
      </p:sp>
      <p:sp>
        <p:nvSpPr>
          <p:cNvPr id="37" name="Shape 37"/>
          <p:cNvSpPr/>
          <p:nvPr/>
        </p:nvSpPr>
        <p:spPr>
          <a:xfrm>
            <a:off x="5943600" y="0"/>
            <a:ext cx="1371601" cy="4267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19200" y="0"/>
                </a:lnTo>
                <a:lnTo>
                  <a:pt x="21600" y="0"/>
                </a:lnTo>
                <a:close/>
              </a:path>
            </a:pathLst>
          </a:custGeom>
          <a:solidFill>
            <a:srgbClr val="546888">
              <a:alpha val="30000"/>
            </a:srgbClr>
          </a:solidFill>
          <a:ln w="12700">
            <a:miter lim="400000"/>
          </a:ln>
        </p:spPr>
        <p:txBody>
          <a:bodyPr lIns="0" tIns="0" rIns="0" bIns="0"/>
          <a:lstStyle/>
          <a:p>
            <a:pPr lvl="0">
              <a:defRPr>
                <a:solidFill>
                  <a:srgbClr val="FFFFFF"/>
                </a:solidFill>
              </a:defRPr>
            </a:pPr>
          </a:p>
        </p:txBody>
      </p:sp>
      <p:sp>
        <p:nvSpPr>
          <p:cNvPr id="38" name="Shape 38"/>
          <p:cNvSpPr/>
          <p:nvPr/>
        </p:nvSpPr>
        <p:spPr>
          <a:xfrm>
            <a:off x="5948362" y="4246562"/>
            <a:ext cx="2090738" cy="26114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65" y="21600"/>
                </a:moveTo>
                <a:lnTo>
                  <a:pt x="21600" y="21600"/>
                </a:lnTo>
                <a:lnTo>
                  <a:pt x="0" y="0"/>
                </a:lnTo>
                <a:lnTo>
                  <a:pt x="17565" y="21600"/>
                </a:lnTo>
                <a:close/>
              </a:path>
            </a:pathLst>
          </a:custGeom>
          <a:solidFill>
            <a:srgbClr val="546888">
              <a:alpha val="30000"/>
            </a:srgbClr>
          </a:solidFill>
          <a:ln w="12700">
            <a:miter lim="400000"/>
          </a:ln>
        </p:spPr>
        <p:txBody>
          <a:bodyPr lIns="0" tIns="0" rIns="0" bIns="0"/>
          <a:lstStyle/>
          <a:p>
            <a:pPr lvl="0">
              <a:defRPr>
                <a:solidFill>
                  <a:srgbClr val="FFFFFF"/>
                </a:solidFill>
              </a:defRPr>
            </a:pPr>
          </a:p>
        </p:txBody>
      </p:sp>
      <p:sp>
        <p:nvSpPr>
          <p:cNvPr id="39" name="Shape 39"/>
          <p:cNvSpPr/>
          <p:nvPr/>
        </p:nvSpPr>
        <p:spPr>
          <a:xfrm>
            <a:off x="5943600" y="4267200"/>
            <a:ext cx="1600201" cy="2590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lnTo>
                  <a:pt x="20571" y="21600"/>
                </a:lnTo>
                <a:lnTo>
                  <a:pt x="21600" y="21600"/>
                </a:lnTo>
                <a:close/>
              </a:path>
            </a:pathLst>
          </a:custGeom>
          <a:solidFill>
            <a:srgbClr val="546888">
              <a:alpha val="30000"/>
            </a:srgbClr>
          </a:solidFill>
          <a:ln w="12700">
            <a:miter lim="400000"/>
          </a:ln>
        </p:spPr>
        <p:txBody>
          <a:bodyPr lIns="0" tIns="0" rIns="0" bIns="0"/>
          <a:lstStyle/>
          <a:p>
            <a:pPr lvl="0">
              <a:defRPr>
                <a:solidFill>
                  <a:srgbClr val="FFFFFF"/>
                </a:solidFill>
              </a:defRPr>
            </a:pPr>
          </a:p>
        </p:txBody>
      </p:sp>
      <p:sp>
        <p:nvSpPr>
          <p:cNvPr id="40" name="Shape 40"/>
          <p:cNvSpPr/>
          <p:nvPr/>
        </p:nvSpPr>
        <p:spPr>
          <a:xfrm>
            <a:off x="5943600" y="1371600"/>
            <a:ext cx="3200401" cy="2895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1705"/>
                </a:lnTo>
                <a:lnTo>
                  <a:pt x="0" y="21600"/>
                </a:lnTo>
                <a:lnTo>
                  <a:pt x="21600" y="0"/>
                </a:lnTo>
                <a:close/>
              </a:path>
            </a:pathLst>
          </a:custGeom>
          <a:solidFill>
            <a:srgbClr val="546888">
              <a:alpha val="30000"/>
            </a:srgbClr>
          </a:solidFill>
          <a:ln w="12700">
            <a:miter lim="400000"/>
          </a:ln>
        </p:spPr>
        <p:txBody>
          <a:bodyPr lIns="0" tIns="0" rIns="0" bIns="0"/>
          <a:lstStyle/>
          <a:p>
            <a:pPr lvl="0">
              <a:defRPr>
                <a:solidFill>
                  <a:srgbClr val="FFFFFF"/>
                </a:solidFill>
              </a:defRPr>
            </a:pPr>
          </a:p>
        </p:txBody>
      </p:sp>
      <p:sp>
        <p:nvSpPr>
          <p:cNvPr id="41" name="Shape 41"/>
          <p:cNvSpPr/>
          <p:nvPr/>
        </p:nvSpPr>
        <p:spPr>
          <a:xfrm>
            <a:off x="5943600" y="1752600"/>
            <a:ext cx="3200401" cy="2514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21600" y="655"/>
                </a:lnTo>
                <a:lnTo>
                  <a:pt x="21600" y="0"/>
                </a:lnTo>
                <a:close/>
              </a:path>
            </a:pathLst>
          </a:custGeom>
          <a:solidFill>
            <a:srgbClr val="546888">
              <a:alpha val="30000"/>
            </a:srgbClr>
          </a:solidFill>
          <a:ln w="12700">
            <a:miter lim="400000"/>
          </a:ln>
        </p:spPr>
        <p:txBody>
          <a:bodyPr lIns="0" tIns="0" rIns="0" bIns="0"/>
          <a:lstStyle/>
          <a:p>
            <a:pPr lvl="0">
              <a:defRPr>
                <a:solidFill>
                  <a:srgbClr val="FFFFFF"/>
                </a:solidFill>
              </a:defRPr>
            </a:pPr>
          </a:p>
        </p:txBody>
      </p:sp>
      <p:sp>
        <p:nvSpPr>
          <p:cNvPr id="42" name="Shape 42"/>
          <p:cNvSpPr/>
          <p:nvPr/>
        </p:nvSpPr>
        <p:spPr>
          <a:xfrm>
            <a:off x="990600" y="4267200"/>
            <a:ext cx="4953001" cy="2590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7311" y="21600"/>
                </a:lnTo>
                <a:lnTo>
                  <a:pt x="0" y="21600"/>
                </a:lnTo>
                <a:close/>
              </a:path>
            </a:pathLst>
          </a:custGeom>
          <a:solidFill>
            <a:srgbClr val="546888">
              <a:alpha val="30000"/>
            </a:srgbClr>
          </a:solidFill>
          <a:ln w="12700">
            <a:miter lim="400000"/>
          </a:ln>
        </p:spPr>
        <p:txBody>
          <a:bodyPr lIns="0" tIns="0" rIns="0" bIns="0"/>
          <a:lstStyle/>
          <a:p>
            <a:pPr lvl="0">
              <a:defRPr>
                <a:solidFill>
                  <a:srgbClr val="FFFFFF"/>
                </a:solidFill>
              </a:defRPr>
            </a:pPr>
          </a:p>
        </p:txBody>
      </p:sp>
      <p:sp>
        <p:nvSpPr>
          <p:cNvPr id="43" name="Shape 43"/>
          <p:cNvSpPr/>
          <p:nvPr/>
        </p:nvSpPr>
        <p:spPr>
          <a:xfrm>
            <a:off x="533400" y="4267200"/>
            <a:ext cx="5334001" cy="2590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926" y="21600"/>
                </a:lnTo>
                <a:lnTo>
                  <a:pt x="0" y="21600"/>
                </a:lnTo>
                <a:close/>
              </a:path>
            </a:pathLst>
          </a:custGeom>
          <a:solidFill>
            <a:srgbClr val="546888">
              <a:alpha val="30000"/>
            </a:srgbClr>
          </a:solidFill>
          <a:ln w="12700">
            <a:miter lim="400000"/>
          </a:ln>
        </p:spPr>
        <p:txBody>
          <a:bodyPr lIns="0" tIns="0" rIns="0" bIns="0"/>
          <a:lstStyle/>
          <a:p>
            <a:pPr lvl="0">
              <a:defRPr>
                <a:solidFill>
                  <a:srgbClr val="FFFFFF"/>
                </a:solidFill>
              </a:defRPr>
            </a:pPr>
          </a:p>
        </p:txBody>
      </p:sp>
      <p:sp>
        <p:nvSpPr>
          <p:cNvPr id="44" name="Shape 44"/>
          <p:cNvSpPr/>
          <p:nvPr/>
        </p:nvSpPr>
        <p:spPr>
          <a:xfrm>
            <a:off x="366823" y="2438400"/>
            <a:ext cx="5562602" cy="1828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0" y="7200"/>
                </a:lnTo>
                <a:lnTo>
                  <a:pt x="0" y="0"/>
                </a:lnTo>
                <a:close/>
              </a:path>
            </a:pathLst>
          </a:custGeom>
          <a:solidFill>
            <a:srgbClr val="546888">
              <a:alpha val="30000"/>
            </a:srgbClr>
          </a:solidFill>
          <a:ln w="12700">
            <a:miter lim="400000"/>
          </a:ln>
        </p:spPr>
        <p:txBody>
          <a:bodyPr lIns="0" tIns="0" rIns="0" bIns="0"/>
          <a:lstStyle/>
          <a:p>
            <a:pPr lvl="0">
              <a:defRPr>
                <a:solidFill>
                  <a:srgbClr val="FFFFFF"/>
                </a:solidFill>
              </a:defRPr>
            </a:pPr>
          </a:p>
        </p:txBody>
      </p:sp>
      <p:sp>
        <p:nvSpPr>
          <p:cNvPr id="45" name="Shape 45"/>
          <p:cNvSpPr/>
          <p:nvPr/>
        </p:nvSpPr>
        <p:spPr>
          <a:xfrm>
            <a:off x="366823" y="2133600"/>
            <a:ext cx="5638802" cy="2133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0" y="771"/>
                </a:lnTo>
                <a:lnTo>
                  <a:pt x="0" y="0"/>
                </a:lnTo>
                <a:close/>
              </a:path>
            </a:pathLst>
          </a:custGeom>
          <a:solidFill>
            <a:srgbClr val="546888">
              <a:alpha val="30000"/>
            </a:srgbClr>
          </a:solidFill>
          <a:ln w="12700">
            <a:miter lim="400000"/>
          </a:ln>
        </p:spPr>
        <p:txBody>
          <a:bodyPr lIns="0" tIns="0" rIns="0" bIns="0"/>
          <a:lstStyle/>
          <a:p>
            <a:pPr lvl="0">
              <a:defRPr>
                <a:solidFill>
                  <a:srgbClr val="FFFFFF"/>
                </a:solidFill>
              </a:defRPr>
            </a:pPr>
          </a:p>
        </p:txBody>
      </p:sp>
      <p:sp>
        <p:nvSpPr>
          <p:cNvPr id="46" name="Shape 46"/>
          <p:cNvSpPr/>
          <p:nvPr/>
        </p:nvSpPr>
        <p:spPr>
          <a:xfrm>
            <a:off x="4572000" y="4267200"/>
            <a:ext cx="1371601" cy="2590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400" y="21600"/>
                </a:lnTo>
                <a:lnTo>
                  <a:pt x="21600" y="0"/>
                </a:lnTo>
                <a:lnTo>
                  <a:pt x="0" y="21600"/>
                </a:lnTo>
                <a:close/>
              </a:path>
            </a:pathLst>
          </a:custGeom>
          <a:solidFill>
            <a:srgbClr val="576986">
              <a:alpha val="30000"/>
            </a:srgbClr>
          </a:solidFill>
          <a:ln w="12700">
            <a:miter lim="400000"/>
          </a:ln>
        </p:spPr>
        <p:txBody>
          <a:bodyPr lIns="0" tIns="0" rIns="0" bIns="0"/>
          <a:lstStyle/>
          <a:p>
            <a:pPr lvl="0">
              <a:defRPr>
                <a:solidFill>
                  <a:srgbClr val="FFFFFF"/>
                </a:solidFill>
              </a:defRPr>
            </a:pPr>
          </a:p>
        </p:txBody>
      </p:sp>
      <p:sp>
        <p:nvSpPr>
          <p:cNvPr id="47" name="Shape 47"/>
          <p:cNvSpPr/>
          <p:nvPr>
            <p:ph type="body" idx="1"/>
          </p:nvPr>
        </p:nvSpPr>
        <p:spPr>
          <a:xfrm>
            <a:off x="706902" y="1351671"/>
            <a:ext cx="5718048" cy="2691987"/>
          </a:xfrm>
          <a:prstGeom prst="rect">
            <a:avLst/>
          </a:prstGeom>
        </p:spPr>
        <p:txBody>
          <a:bodyPr lIns="0" tIns="0" rIns="0" bIns="0"/>
          <a:lstStyle>
            <a:lvl1pPr marL="0" indent="54864">
              <a:buClrTx/>
              <a:buSzTx/>
              <a:buFontTx/>
              <a:buNone/>
              <a:defRPr sz="2000"/>
            </a:lvl1pPr>
          </a:lstStyle>
          <a:p>
            <a:pPr lvl="0">
              <a:defRPr sz="1800">
                <a:solidFill>
                  <a:srgbClr val="000000"/>
                </a:solidFill>
              </a:defRPr>
            </a:pPr>
            <a:r>
              <a:rPr sz="2000">
                <a:solidFill>
                  <a:srgbClr val="FFFFFF"/>
                </a:solidFill>
              </a:rPr>
              <a:t>Click to edit Master text styles</a:t>
            </a:r>
          </a:p>
        </p:txBody>
      </p:sp>
      <p:sp>
        <p:nvSpPr>
          <p:cNvPr id="48" name="Shape 48"/>
          <p:cNvSpPr/>
          <p:nvPr>
            <p:ph type="sldNum" sz="quarter" idx="2"/>
          </p:nvPr>
        </p:nvSpPr>
        <p:spPr>
          <a:prstGeom prst="rect">
            <a:avLst/>
          </a:prstGeom>
        </p:spPr>
        <p:txBody>
          <a:bodyPr/>
          <a:lstStyle/>
          <a:p>
            <a:pPr lvl="0"/>
            <a:fld id="{86CB4B4D-7CA3-9044-876B-883B54F8677D}" type="slidenum"/>
          </a:p>
        </p:txBody>
      </p:sp>
      <p:sp>
        <p:nvSpPr>
          <p:cNvPr id="49" name="Shape 49"/>
          <p:cNvSpPr/>
          <p:nvPr/>
        </p:nvSpPr>
        <p:spPr>
          <a:xfrm>
            <a:off x="363160" y="402263"/>
            <a:ext cx="8503920" cy="886266"/>
          </a:xfrm>
          <a:prstGeom prst="rect">
            <a:avLst/>
          </a:prstGeom>
          <a:solidFill>
            <a:srgbClr val="576986">
              <a:alpha val="40000"/>
            </a:srgbClr>
          </a:solidFill>
          <a:ln w="12700">
            <a:miter lim="400000"/>
          </a:ln>
        </p:spPr>
        <p:txBody>
          <a:bodyPr lIns="0" tIns="0" rIns="0" bIns="0" anchor="ctr"/>
          <a:lstStyle/>
          <a:p>
            <a:pPr lvl="0" algn="ctr">
              <a:defRPr>
                <a:solidFill>
                  <a:srgbClr val="FFFFFF"/>
                </a:solidFill>
              </a:defRPr>
            </a:pPr>
          </a:p>
        </p:txBody>
      </p:sp>
      <p:sp>
        <p:nvSpPr>
          <p:cNvPr id="50" name="Shape 50"/>
          <p:cNvSpPr/>
          <p:nvPr>
            <p:ph type="title"/>
          </p:nvPr>
        </p:nvSpPr>
        <p:spPr>
          <a:xfrm>
            <a:off x="706902" y="512063"/>
            <a:ext cx="8156448" cy="839609"/>
          </a:xfrm>
          <a:prstGeom prst="rect">
            <a:avLst/>
          </a:prstGeom>
        </p:spPr>
        <p:txBody>
          <a:bodyPr/>
          <a:lstStyle>
            <a:lvl1pPr>
              <a:defRPr spc="-150" sz="3800"/>
            </a:lvl1pPr>
          </a:lstStyle>
          <a:p>
            <a:pPr lvl="0">
              <a:defRPr spc="0" sz="1800">
                <a:solidFill>
                  <a:srgbClr val="000000"/>
                </a:solidFill>
              </a:defRPr>
            </a:pPr>
            <a:r>
              <a:rPr spc="-150" sz="3800">
                <a:solidFill>
                  <a:srgbClr val="D6ECFF"/>
                </a:solidFill>
              </a:rPr>
              <a:t>Click to edit Master title style</a:t>
            </a:r>
          </a:p>
        </p:txBody>
      </p:sp>
      <p:sp>
        <p:nvSpPr>
          <p:cNvPr id="51" name="Shape 51"/>
          <p:cNvSpPr/>
          <p:nvPr/>
        </p:nvSpPr>
        <p:spPr>
          <a:xfrm flipH="1">
            <a:off x="371538" y="680477"/>
            <a:ext cx="27433" cy="365761"/>
          </a:xfrm>
          <a:prstGeom prst="rect">
            <a:avLst/>
          </a:prstGeom>
          <a:solidFill/>
          <a:ln w="12700">
            <a:miter lim="400000"/>
          </a:ln>
        </p:spPr>
        <p:txBody>
          <a:bodyPr lIns="0" tIns="0" rIns="0" bIns="0" anchor="ctr"/>
          <a:lstStyle/>
          <a:p>
            <a:pPr lvl="0" algn="ctr">
              <a:defRPr>
                <a:solidFill>
                  <a:srgbClr val="FFFFFF"/>
                </a:solidFill>
              </a:defRPr>
            </a:pPr>
          </a:p>
        </p:txBody>
      </p:sp>
      <p:sp>
        <p:nvSpPr>
          <p:cNvPr id="52" name="Shape 52"/>
          <p:cNvSpPr/>
          <p:nvPr/>
        </p:nvSpPr>
        <p:spPr>
          <a:xfrm flipH="1">
            <a:off x="411109" y="680477"/>
            <a:ext cx="27433" cy="365761"/>
          </a:xfrm>
          <a:prstGeom prst="rect">
            <a:avLst/>
          </a:prstGeom>
          <a:solidFill/>
          <a:ln w="12700">
            <a:miter lim="400000"/>
          </a:ln>
        </p:spPr>
        <p:txBody>
          <a:bodyPr lIns="0" tIns="0" rIns="0" bIns="0" anchor="ctr"/>
          <a:lstStyle/>
          <a:p>
            <a:pPr lvl="0" algn="ctr">
              <a:defRPr>
                <a:solidFill>
                  <a:srgbClr val="FFFFFF"/>
                </a:solidFill>
              </a:defRPr>
            </a:pPr>
          </a:p>
        </p:txBody>
      </p:sp>
      <p:sp>
        <p:nvSpPr>
          <p:cNvPr id="53" name="Shape 53"/>
          <p:cNvSpPr/>
          <p:nvPr/>
        </p:nvSpPr>
        <p:spPr>
          <a:xfrm flipH="1">
            <a:off x="448450" y="680477"/>
            <a:ext cx="9145" cy="365761"/>
          </a:xfrm>
          <a:prstGeom prst="rect">
            <a:avLst/>
          </a:prstGeom>
          <a:solidFill/>
          <a:ln w="12700">
            <a:miter lim="400000"/>
          </a:ln>
        </p:spPr>
        <p:txBody>
          <a:bodyPr lIns="0" tIns="0" rIns="0" bIns="0" anchor="ctr"/>
          <a:lstStyle/>
          <a:p>
            <a:pPr lvl="0" algn="ctr">
              <a:defRPr>
                <a:solidFill>
                  <a:srgbClr val="FFFFFF"/>
                </a:solidFill>
              </a:defRPr>
            </a:pPr>
          </a:p>
        </p:txBody>
      </p:sp>
      <p:sp>
        <p:nvSpPr>
          <p:cNvPr id="54" name="Shape 54"/>
          <p:cNvSpPr/>
          <p:nvPr/>
        </p:nvSpPr>
        <p:spPr>
          <a:xfrm flipH="1">
            <a:off x="476702" y="680477"/>
            <a:ext cx="9145" cy="365761"/>
          </a:xfrm>
          <a:prstGeom prst="rect">
            <a:avLst/>
          </a:prstGeom>
          <a:solidFill/>
          <a:ln w="12700">
            <a:miter lim="400000"/>
          </a:ln>
        </p:spPr>
        <p:txBody>
          <a:bodyPr lIns="0" tIns="0" rIns="0" bIns="0" anchor="ctr"/>
          <a:lstStyle/>
          <a:p>
            <a:pPr lvl="0" algn="ctr">
              <a:defRPr>
                <a:solidFill>
                  <a:srgbClr val="FFFFFF"/>
                </a:solidFill>
              </a:defRPr>
            </a:pPr>
          </a:p>
        </p:txBody>
      </p:sp>
      <p:sp>
        <p:nvSpPr>
          <p:cNvPr id="55" name="Shape 55"/>
          <p:cNvSpPr/>
          <p:nvPr/>
        </p:nvSpPr>
        <p:spPr>
          <a:xfrm>
            <a:off x="500477" y="680477"/>
            <a:ext cx="36577" cy="365761"/>
          </a:xfrm>
          <a:prstGeom prst="rect">
            <a:avLst/>
          </a:prstGeom>
          <a:solidFill/>
          <a:ln w="12700">
            <a:miter lim="400000"/>
          </a:ln>
        </p:spPr>
        <p:txBody>
          <a:bodyPr lIns="0" tIns="0" rIns="0" bIns="0" anchor="ctr"/>
          <a:lstStyle/>
          <a:p>
            <a:pPr lvl="0" algn="ctr">
              <a:defRPr>
                <a:solidFill>
                  <a:srgbClr val="FFFFFF"/>
                </a:solidFill>
              </a:defRPr>
            </a:pP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wo Content">
    <p:spTree>
      <p:nvGrpSpPr>
        <p:cNvPr id="1" name=""/>
        <p:cNvGrpSpPr/>
        <p:nvPr/>
      </p:nvGrpSpPr>
      <p:grpSpPr>
        <a:xfrm>
          <a:off x="0" y="0"/>
          <a:ext cx="0" cy="0"/>
          <a:chOff x="0" y="0"/>
          <a:chExt cx="0" cy="0"/>
        </a:xfrm>
      </p:grpSpPr>
      <p:sp>
        <p:nvSpPr>
          <p:cNvPr id="57" name="Shape 57"/>
          <p:cNvSpPr/>
          <p:nvPr>
            <p:ph type="title"/>
          </p:nvPr>
        </p:nvSpPr>
        <p:spPr>
          <a:xfrm>
            <a:off x="457200" y="512063"/>
            <a:ext cx="8229600" cy="1258439"/>
          </a:xfrm>
          <a:prstGeom prst="rect">
            <a:avLst/>
          </a:prstGeom>
        </p:spPr>
        <p:txBody>
          <a:bodyPr/>
          <a:lstStyle/>
          <a:p>
            <a:pPr lvl="0">
              <a:defRPr spc="0" sz="1800">
                <a:solidFill>
                  <a:srgbClr val="000000"/>
                </a:solidFill>
              </a:defRPr>
            </a:pPr>
            <a:r>
              <a:rPr spc="-100" sz="4000">
                <a:solidFill>
                  <a:srgbClr val="D6ECFF"/>
                </a:solidFill>
              </a:rPr>
              <a:t>Click to edit Master title style</a:t>
            </a:r>
          </a:p>
        </p:txBody>
      </p:sp>
      <p:sp>
        <p:nvSpPr>
          <p:cNvPr id="58" name="Shape 58"/>
          <p:cNvSpPr/>
          <p:nvPr>
            <p:ph type="body" idx="1"/>
          </p:nvPr>
        </p:nvSpPr>
        <p:spPr>
          <a:xfrm>
            <a:off x="464343" y="1770501"/>
            <a:ext cx="4038601" cy="5087500"/>
          </a:xfrm>
          <a:prstGeom prst="rect">
            <a:avLst/>
          </a:prstGeom>
        </p:spPr>
        <p:txBody>
          <a:bodyPr/>
          <a:lstStyle>
            <a:lvl1pPr>
              <a:defRPr sz="2800"/>
            </a:lvl1pPr>
            <a:lvl2pPr marL="788288" indent="-333375">
              <a:defRPr sz="2800"/>
            </a:lvl2pPr>
            <a:lvl3pPr marL="1088136" indent="-320039">
              <a:defRPr sz="2800"/>
            </a:lvl3pPr>
            <a:lvl4pPr marL="1388872" indent="-355600">
              <a:defRPr sz="2800"/>
            </a:lvl4pPr>
            <a:lvl5pPr marL="1598167" indent="-327151">
              <a:defRPr sz="2800"/>
            </a:lvl5pPr>
          </a:lstStyle>
          <a:p>
            <a:pPr lvl="0">
              <a:defRPr sz="1800">
                <a:solidFill>
                  <a:srgbClr val="000000"/>
                </a:solidFill>
              </a:defRPr>
            </a:pPr>
            <a:r>
              <a:rPr sz="2800">
                <a:solidFill>
                  <a:srgbClr val="FFFFFF"/>
                </a:solidFill>
              </a:rPr>
              <a:t>Click to edit Master text styles</a:t>
            </a:r>
            <a:endParaRPr sz="2800">
              <a:solidFill>
                <a:srgbClr val="FFFFFF"/>
              </a:solidFill>
            </a:endParaRPr>
          </a:p>
          <a:p>
            <a:pPr lvl="1">
              <a:defRPr sz="1800">
                <a:solidFill>
                  <a:srgbClr val="000000"/>
                </a:solidFill>
              </a:defRPr>
            </a:pPr>
            <a:r>
              <a:rPr sz="2800">
                <a:solidFill>
                  <a:srgbClr val="FFFFFF"/>
                </a:solidFill>
              </a:rPr>
              <a:t>Second level</a:t>
            </a:r>
            <a:endParaRPr sz="2800">
              <a:solidFill>
                <a:srgbClr val="FFFFFF"/>
              </a:solidFill>
            </a:endParaRPr>
          </a:p>
          <a:p>
            <a:pPr lvl="2">
              <a:defRPr sz="1800">
                <a:solidFill>
                  <a:srgbClr val="000000"/>
                </a:solidFill>
              </a:defRPr>
            </a:pPr>
            <a:r>
              <a:rPr sz="2800">
                <a:solidFill>
                  <a:srgbClr val="FFFFFF"/>
                </a:solidFill>
              </a:rPr>
              <a:t>Third level</a:t>
            </a:r>
            <a:endParaRPr sz="2800">
              <a:solidFill>
                <a:srgbClr val="FFFFFF"/>
              </a:solidFill>
            </a:endParaRPr>
          </a:p>
          <a:p>
            <a:pPr lvl="3">
              <a:defRPr sz="1800">
                <a:solidFill>
                  <a:srgbClr val="000000"/>
                </a:solidFill>
              </a:defRPr>
            </a:pPr>
            <a:r>
              <a:rPr sz="2800">
                <a:solidFill>
                  <a:srgbClr val="FFFFFF"/>
                </a:solidFill>
              </a:rPr>
              <a:t>Fourth level</a:t>
            </a:r>
            <a:endParaRPr sz="2800">
              <a:solidFill>
                <a:srgbClr val="FFFFFF"/>
              </a:solidFill>
            </a:endParaRPr>
          </a:p>
          <a:p>
            <a:pPr lvl="4">
              <a:defRPr sz="1800">
                <a:solidFill>
                  <a:srgbClr val="000000"/>
                </a:solidFill>
              </a:defRPr>
            </a:pPr>
            <a:r>
              <a:rPr sz="2800">
                <a:solidFill>
                  <a:srgbClr val="FFFFFF"/>
                </a:solidFill>
              </a:rPr>
              <a:t>Fifth level</a:t>
            </a:r>
          </a:p>
        </p:txBody>
      </p:sp>
      <p:sp>
        <p:nvSpPr>
          <p:cNvPr id="59" name="Shape 5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Comparison">
    <p:spTree>
      <p:nvGrpSpPr>
        <p:cNvPr id="1" name=""/>
        <p:cNvGrpSpPr/>
        <p:nvPr/>
      </p:nvGrpSpPr>
      <p:grpSpPr>
        <a:xfrm>
          <a:off x="0" y="0"/>
          <a:ext cx="0" cy="0"/>
          <a:chOff x="0" y="0"/>
          <a:chExt cx="0" cy="0"/>
        </a:xfrm>
      </p:grpSpPr>
      <p:sp>
        <p:nvSpPr>
          <p:cNvPr id="61" name="Shape 61"/>
          <p:cNvSpPr/>
          <p:nvPr/>
        </p:nvSpPr>
        <p:spPr>
          <a:xfrm>
            <a:off x="0" y="402265"/>
            <a:ext cx="8867080" cy="886266"/>
          </a:xfrm>
          <a:prstGeom prst="rect">
            <a:avLst/>
          </a:prstGeom>
          <a:solidFill>
            <a:srgbClr val="576986">
              <a:alpha val="40000"/>
            </a:srgbClr>
          </a:solidFill>
          <a:ln w="12700">
            <a:miter lim="400000"/>
          </a:ln>
        </p:spPr>
        <p:txBody>
          <a:bodyPr lIns="0" tIns="0" rIns="0" bIns="0" anchor="ctr"/>
          <a:lstStyle/>
          <a:p>
            <a:pPr lvl="0" algn="ctr">
              <a:defRPr>
                <a:solidFill>
                  <a:srgbClr val="FFFFFF"/>
                </a:solidFill>
              </a:defRPr>
            </a:pPr>
          </a:p>
        </p:txBody>
      </p:sp>
      <p:sp>
        <p:nvSpPr>
          <p:cNvPr id="62" name="Shape 62"/>
          <p:cNvSpPr/>
          <p:nvPr>
            <p:ph type="title"/>
          </p:nvPr>
        </p:nvSpPr>
        <p:spPr>
          <a:xfrm>
            <a:off x="504823" y="512063"/>
            <a:ext cx="7772401" cy="1169925"/>
          </a:xfrm>
          <a:prstGeom prst="rect">
            <a:avLst/>
          </a:prstGeom>
        </p:spPr>
        <p:txBody>
          <a:bodyPr/>
          <a:lstStyle/>
          <a:p>
            <a:pPr lvl="0">
              <a:defRPr spc="0" sz="1800">
                <a:solidFill>
                  <a:srgbClr val="000000"/>
                </a:solidFill>
              </a:defRPr>
            </a:pPr>
            <a:r>
              <a:rPr spc="-100" sz="4000">
                <a:solidFill>
                  <a:srgbClr val="D6ECFF"/>
                </a:solidFill>
              </a:rPr>
              <a:t>Click to edit Master title style</a:t>
            </a:r>
          </a:p>
        </p:txBody>
      </p:sp>
      <p:sp>
        <p:nvSpPr>
          <p:cNvPr id="63" name="Shape 63"/>
          <p:cNvSpPr/>
          <p:nvPr>
            <p:ph type="body" idx="1"/>
          </p:nvPr>
        </p:nvSpPr>
        <p:spPr>
          <a:xfrm>
            <a:off x="457200" y="1681988"/>
            <a:ext cx="4040188" cy="895287"/>
          </a:xfrm>
          <a:prstGeom prst="rect">
            <a:avLst/>
          </a:prstGeom>
        </p:spPr>
        <p:txBody>
          <a:bodyPr anchor="ctr"/>
          <a:lstStyle>
            <a:lvl1pPr marL="0" indent="73152">
              <a:buClrTx/>
              <a:buSzTx/>
              <a:buFontTx/>
              <a:buNone/>
              <a:defRPr sz="2400">
                <a:solidFill>
                  <a:srgbClr val="EA157A"/>
                </a:solidFill>
              </a:defRPr>
            </a:lvl1pPr>
          </a:lstStyle>
          <a:p>
            <a:pPr lvl="0">
              <a:defRPr sz="1800">
                <a:solidFill>
                  <a:srgbClr val="000000"/>
                </a:solidFill>
              </a:defRPr>
            </a:pPr>
            <a:r>
              <a:rPr sz="2400">
                <a:solidFill>
                  <a:srgbClr val="EA157A"/>
                </a:solidFill>
              </a:rPr>
              <a:t>Click to edit Master text styles</a:t>
            </a:r>
          </a:p>
        </p:txBody>
      </p:sp>
      <p:sp>
        <p:nvSpPr>
          <p:cNvPr id="64" name="Shape 64"/>
          <p:cNvSpPr/>
          <p:nvPr>
            <p:ph type="sldNum" sz="quarter" idx="2"/>
          </p:nvPr>
        </p:nvSpPr>
        <p:spPr>
          <a:prstGeom prst="rect">
            <a:avLst/>
          </a:prstGeom>
        </p:spPr>
        <p:txBody>
          <a:bodyPr/>
          <a:lstStyle/>
          <a:p>
            <a:pPr lvl="0"/>
            <a:fld id="{86CB4B4D-7CA3-9044-876B-883B54F8677D}" type="slidenum"/>
          </a:p>
        </p:txBody>
      </p:sp>
      <p:sp>
        <p:nvSpPr>
          <p:cNvPr id="65" name="Shape 65"/>
          <p:cNvSpPr/>
          <p:nvPr/>
        </p:nvSpPr>
        <p:spPr>
          <a:xfrm>
            <a:off x="87790" y="680477"/>
            <a:ext cx="45721" cy="365761"/>
          </a:xfrm>
          <a:prstGeom prst="rect">
            <a:avLst/>
          </a:prstGeom>
          <a:solidFill>
            <a:srgbClr val="4E5B6F"/>
          </a:solidFill>
          <a:ln w="12700">
            <a:miter lim="400000"/>
          </a:ln>
        </p:spPr>
        <p:txBody>
          <a:bodyPr lIns="0" tIns="0" rIns="0" bIns="0" anchor="ctr"/>
          <a:lstStyle/>
          <a:p>
            <a:pPr lvl="0" algn="ctr">
              <a:defRPr>
                <a:solidFill>
                  <a:srgbClr val="FFFFFF"/>
                </a:solidFill>
              </a:defRPr>
            </a:pPr>
          </a:p>
        </p:txBody>
      </p:sp>
      <p:sp>
        <p:nvSpPr>
          <p:cNvPr id="66" name="Shape 66"/>
          <p:cNvSpPr/>
          <p:nvPr/>
        </p:nvSpPr>
        <p:spPr>
          <a:xfrm>
            <a:off x="47305" y="680477"/>
            <a:ext cx="27432" cy="365761"/>
          </a:xfrm>
          <a:prstGeom prst="rect">
            <a:avLst/>
          </a:prstGeom>
          <a:solidFill>
            <a:srgbClr val="4E5B6F"/>
          </a:solidFill>
          <a:ln w="12700">
            <a:miter lim="400000"/>
          </a:ln>
        </p:spPr>
        <p:txBody>
          <a:bodyPr lIns="0" tIns="0" rIns="0" bIns="0" anchor="ctr"/>
          <a:lstStyle/>
          <a:p>
            <a:pPr lvl="0" algn="ctr">
              <a:defRPr>
                <a:solidFill>
                  <a:srgbClr val="FFFFFF"/>
                </a:solidFill>
              </a:defRPr>
            </a:pPr>
          </a:p>
        </p:txBody>
      </p:sp>
      <p:sp>
        <p:nvSpPr>
          <p:cNvPr id="67" name="Shape 67"/>
          <p:cNvSpPr/>
          <p:nvPr/>
        </p:nvSpPr>
        <p:spPr>
          <a:xfrm>
            <a:off x="28251" y="680477"/>
            <a:ext cx="9146" cy="365761"/>
          </a:xfrm>
          <a:prstGeom prst="rect">
            <a:avLst/>
          </a:prstGeom>
          <a:solidFill>
            <a:srgbClr val="4E5B6F"/>
          </a:solidFill>
          <a:ln w="12700">
            <a:miter lim="400000"/>
          </a:ln>
        </p:spPr>
        <p:txBody>
          <a:bodyPr lIns="0" tIns="0" rIns="0" bIns="0" anchor="ctr"/>
          <a:lstStyle/>
          <a:p>
            <a:pPr lvl="0" algn="ctr">
              <a:defRPr>
                <a:solidFill>
                  <a:srgbClr val="FFFFFF"/>
                </a:solidFill>
              </a:defRPr>
            </a:pPr>
          </a:p>
        </p:txBody>
      </p:sp>
      <p:sp>
        <p:nvSpPr>
          <p:cNvPr id="68" name="Shape 68"/>
          <p:cNvSpPr/>
          <p:nvPr/>
        </p:nvSpPr>
        <p:spPr>
          <a:xfrm>
            <a:off x="-1" y="680477"/>
            <a:ext cx="9146" cy="365761"/>
          </a:xfrm>
          <a:prstGeom prst="rect">
            <a:avLst/>
          </a:prstGeom>
          <a:solidFill>
            <a:srgbClr val="4E5B6F"/>
          </a:solidFill>
          <a:ln w="12700">
            <a:miter lim="400000"/>
          </a:ln>
        </p:spPr>
        <p:txBody>
          <a:bodyPr lIns="0" tIns="0" rIns="0" bIns="0" anchor="ctr"/>
          <a:lstStyle/>
          <a:p>
            <a:pPr lvl="0" algn="ctr">
              <a:defRPr>
                <a:solidFill>
                  <a:srgbClr val="FFFFFF"/>
                </a:solidFill>
              </a:defRPr>
            </a:pPr>
          </a:p>
        </p:txBody>
      </p:sp>
      <p:sp>
        <p:nvSpPr>
          <p:cNvPr id="69" name="Shape 69"/>
          <p:cNvSpPr/>
          <p:nvPr/>
        </p:nvSpPr>
        <p:spPr>
          <a:xfrm flipH="1">
            <a:off x="149770" y="680477"/>
            <a:ext cx="27433" cy="365761"/>
          </a:xfrm>
          <a:prstGeom prst="rect">
            <a:avLst/>
          </a:prstGeom>
          <a:solidFill>
            <a:srgbClr val="4E5B6F"/>
          </a:solidFill>
          <a:ln w="12700">
            <a:miter lim="400000"/>
          </a:ln>
        </p:spPr>
        <p:txBody>
          <a:bodyPr lIns="0" tIns="0" rIns="0" bIns="0" anchor="ctr"/>
          <a:lstStyle/>
          <a:p>
            <a:pPr lvl="0" algn="ctr">
              <a:defRPr>
                <a:solidFill>
                  <a:srgbClr val="FFFFFF"/>
                </a:solidFill>
              </a:defRPr>
            </a:pPr>
          </a:p>
        </p:txBody>
      </p:sp>
      <p:sp>
        <p:nvSpPr>
          <p:cNvPr id="70" name="Shape 70"/>
          <p:cNvSpPr/>
          <p:nvPr/>
        </p:nvSpPr>
        <p:spPr>
          <a:xfrm flipH="1">
            <a:off x="189341" y="680477"/>
            <a:ext cx="27432" cy="365761"/>
          </a:xfrm>
          <a:prstGeom prst="rect">
            <a:avLst/>
          </a:prstGeom>
          <a:solidFill>
            <a:srgbClr val="4E5B6F"/>
          </a:solidFill>
          <a:ln w="12700">
            <a:miter lim="400000"/>
          </a:ln>
        </p:spPr>
        <p:txBody>
          <a:bodyPr lIns="0" tIns="0" rIns="0" bIns="0" anchor="ctr"/>
          <a:lstStyle/>
          <a:p>
            <a:pPr lvl="0" algn="ctr">
              <a:defRPr>
                <a:solidFill>
                  <a:srgbClr val="FFFFFF"/>
                </a:solidFill>
              </a:defRPr>
            </a:pPr>
          </a:p>
        </p:txBody>
      </p:sp>
      <p:sp>
        <p:nvSpPr>
          <p:cNvPr id="71" name="Shape 71"/>
          <p:cNvSpPr/>
          <p:nvPr/>
        </p:nvSpPr>
        <p:spPr>
          <a:xfrm flipH="1">
            <a:off x="226681" y="680477"/>
            <a:ext cx="9145" cy="365761"/>
          </a:xfrm>
          <a:prstGeom prst="rect">
            <a:avLst/>
          </a:prstGeom>
          <a:solidFill>
            <a:srgbClr val="4E5B6F"/>
          </a:solidFill>
          <a:ln w="12700">
            <a:miter lim="400000"/>
          </a:ln>
        </p:spPr>
        <p:txBody>
          <a:bodyPr lIns="0" tIns="0" rIns="0" bIns="0" anchor="ctr"/>
          <a:lstStyle/>
          <a:p>
            <a:pPr lvl="0" algn="ctr">
              <a:defRPr>
                <a:solidFill>
                  <a:srgbClr val="FFFFFF"/>
                </a:solidFill>
              </a:defRPr>
            </a:pPr>
          </a:p>
        </p:txBody>
      </p:sp>
      <p:sp>
        <p:nvSpPr>
          <p:cNvPr id="72" name="Shape 72"/>
          <p:cNvSpPr/>
          <p:nvPr/>
        </p:nvSpPr>
        <p:spPr>
          <a:xfrm flipH="1">
            <a:off x="254934" y="680477"/>
            <a:ext cx="9145" cy="365761"/>
          </a:xfrm>
          <a:prstGeom prst="rect">
            <a:avLst/>
          </a:prstGeom>
          <a:solidFill>
            <a:srgbClr val="4E5B6F"/>
          </a:solidFill>
          <a:ln w="12700">
            <a:miter lim="400000"/>
          </a:ln>
        </p:spPr>
        <p:txBody>
          <a:bodyPr lIns="0" tIns="0" rIns="0" bIns="0" anchor="ctr"/>
          <a:lstStyle/>
          <a:p>
            <a:pPr lvl="0" algn="ctr">
              <a:defRPr>
                <a:solidFill>
                  <a:srgbClr val="FFFFFF"/>
                </a:solidFill>
              </a:defRPr>
            </a:pPr>
          </a:p>
        </p:txBody>
      </p:sp>
      <p:sp>
        <p:nvSpPr>
          <p:cNvPr id="73" name="Shape 73"/>
          <p:cNvSpPr/>
          <p:nvPr/>
        </p:nvSpPr>
        <p:spPr>
          <a:xfrm>
            <a:off x="278709" y="680477"/>
            <a:ext cx="36577" cy="365761"/>
          </a:xfrm>
          <a:prstGeom prst="rect">
            <a:avLst/>
          </a:prstGeom>
          <a:solidFill>
            <a:srgbClr val="4E5B6F"/>
          </a:solidFill>
          <a:ln w="12700">
            <a:miter lim="400000"/>
          </a:ln>
        </p:spPr>
        <p:txBody>
          <a:bodyPr lIns="0" tIns="0" rIns="0" bIns="0" anchor="ctr"/>
          <a:lstStyle/>
          <a:p>
            <a:pPr lvl="0" algn="ctr">
              <a:defRPr>
                <a:solidFill>
                  <a:srgbClr val="FFFFFF"/>
                </a:solidFill>
              </a:defRPr>
            </a:pP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75" name="Shape 75"/>
          <p:cNvSpPr/>
          <p:nvPr>
            <p:ph type="title"/>
          </p:nvPr>
        </p:nvSpPr>
        <p:spPr>
          <a:xfrm>
            <a:off x="914400" y="512063"/>
            <a:ext cx="7772400" cy="1088137"/>
          </a:xfrm>
          <a:prstGeom prst="rect">
            <a:avLst/>
          </a:prstGeom>
        </p:spPr>
        <p:txBody>
          <a:bodyPr/>
          <a:lstStyle/>
          <a:p>
            <a:pPr lvl="0">
              <a:defRPr spc="0" sz="1800">
                <a:solidFill>
                  <a:srgbClr val="000000"/>
                </a:solidFill>
              </a:defRPr>
            </a:pPr>
            <a:r>
              <a:rPr spc="-100" sz="4000">
                <a:solidFill>
                  <a:srgbClr val="D6ECFF"/>
                </a:solidFill>
              </a:rPr>
              <a:t>Click to edit Master title style</a:t>
            </a:r>
          </a:p>
        </p:txBody>
      </p:sp>
      <p:sp>
        <p:nvSpPr>
          <p:cNvPr id="76" name="Shape 7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78" name="Shape 7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80" name="Shape 80"/>
          <p:cNvSpPr/>
          <p:nvPr>
            <p:ph type="title"/>
          </p:nvPr>
        </p:nvSpPr>
        <p:spPr>
          <a:xfrm>
            <a:off x="685800" y="273050"/>
            <a:ext cx="8229600" cy="1162050"/>
          </a:xfrm>
          <a:prstGeom prst="rect">
            <a:avLst/>
          </a:prstGeom>
        </p:spPr>
        <p:txBody>
          <a:bodyPr anchor="ctr"/>
          <a:lstStyle>
            <a:lvl1pPr>
              <a:defRPr sz="3600"/>
            </a:lvl1pPr>
          </a:lstStyle>
          <a:p>
            <a:pPr lvl="0">
              <a:defRPr spc="0" sz="1800">
                <a:solidFill>
                  <a:srgbClr val="000000"/>
                </a:solidFill>
              </a:defRPr>
            </a:pPr>
            <a:r>
              <a:rPr spc="-100" sz="3600">
                <a:solidFill>
                  <a:srgbClr val="D6ECFF"/>
                </a:solidFill>
              </a:rPr>
              <a:t>Click to edit Master title style</a:t>
            </a:r>
          </a:p>
        </p:txBody>
      </p:sp>
      <p:sp>
        <p:nvSpPr>
          <p:cNvPr id="81" name="Shape 81"/>
          <p:cNvSpPr/>
          <p:nvPr>
            <p:ph type="body" idx="1"/>
          </p:nvPr>
        </p:nvSpPr>
        <p:spPr>
          <a:xfrm>
            <a:off x="685800" y="1435100"/>
            <a:ext cx="2514600" cy="5422900"/>
          </a:xfrm>
          <a:prstGeom prst="rect">
            <a:avLst/>
          </a:prstGeom>
        </p:spPr>
        <p:txBody>
          <a:bodyPr/>
          <a:lstStyle>
            <a:lvl1pPr marL="0" indent="54864">
              <a:buClrTx/>
              <a:buSzTx/>
              <a:buFontTx/>
              <a:buNone/>
              <a:defRPr sz="1800"/>
            </a:lvl1pPr>
          </a:lstStyle>
          <a:p>
            <a:pPr lvl="0">
              <a:defRPr>
                <a:solidFill>
                  <a:srgbClr val="000000"/>
                </a:solidFill>
              </a:defRPr>
            </a:pPr>
            <a:r>
              <a:rPr>
                <a:solidFill>
                  <a:srgbClr val="FFFFFF"/>
                </a:solidFill>
              </a:rPr>
              <a:t>Click to edit Master text styles</a:t>
            </a:r>
          </a:p>
        </p:txBody>
      </p:sp>
      <p:sp>
        <p:nvSpPr>
          <p:cNvPr id="82" name="Shape 8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84" name="Shape 84"/>
          <p:cNvSpPr/>
          <p:nvPr/>
        </p:nvSpPr>
        <p:spPr>
          <a:xfrm>
            <a:off x="368031" y="0"/>
            <a:ext cx="8778242" cy="1878036"/>
          </a:xfrm>
          <a:prstGeom prst="rect">
            <a:avLst/>
          </a:prstGeom>
          <a:solidFill/>
          <a:ln w="12700">
            <a:miter lim="400000"/>
          </a:ln>
        </p:spPr>
        <p:txBody>
          <a:bodyPr lIns="0" tIns="0" rIns="0" bIns="0" anchor="ctr"/>
          <a:lstStyle/>
          <a:p>
            <a:pPr lvl="0" algn="ctr">
              <a:defRPr>
                <a:solidFill>
                  <a:srgbClr val="FFFFFF"/>
                </a:solidFill>
              </a:defRPr>
            </a:pPr>
          </a:p>
        </p:txBody>
      </p:sp>
      <p:sp>
        <p:nvSpPr>
          <p:cNvPr id="85" name="Shape 85"/>
          <p:cNvSpPr/>
          <p:nvPr/>
        </p:nvSpPr>
        <p:spPr>
          <a:xfrm>
            <a:off x="363194" y="1886297"/>
            <a:ext cx="8782624" cy="1"/>
          </a:xfrm>
          <a:prstGeom prst="line">
            <a:avLst/>
          </a:prstGeom>
          <a:ln w="19050">
            <a:solidFill>
              <a:srgbClr val="FFFFFF"/>
            </a:solidFill>
            <a:miter/>
          </a:ln>
        </p:spPr>
        <p:txBody>
          <a:bodyPr lIns="0" tIns="0" rIns="0" bIns="0"/>
          <a:lstStyle/>
          <a:p>
            <a:pPr lvl="0" defTabSz="457200">
              <a:defRPr sz="1200">
                <a:latin typeface="+mj-lt"/>
                <a:ea typeface="+mj-ea"/>
                <a:cs typeface="+mj-cs"/>
                <a:sym typeface="Helvetica"/>
              </a:defRPr>
            </a:pPr>
          </a:p>
        </p:txBody>
      </p:sp>
      <p:grpSp>
        <p:nvGrpSpPr>
          <p:cNvPr id="89" name="Group 89"/>
          <p:cNvGrpSpPr/>
          <p:nvPr/>
        </p:nvGrpSpPr>
        <p:grpSpPr>
          <a:xfrm>
            <a:off x="8516729" y="1217051"/>
            <a:ext cx="128466" cy="132764"/>
            <a:chOff x="0" y="0"/>
            <a:chExt cx="128465" cy="132762"/>
          </a:xfrm>
        </p:grpSpPr>
        <p:sp>
          <p:nvSpPr>
            <p:cNvPr id="86" name="Shape 86"/>
            <p:cNvSpPr/>
            <p:nvPr/>
          </p:nvSpPr>
          <p:spPr>
            <a:xfrm>
              <a:off x="55859" y="0"/>
              <a:ext cx="72607" cy="66006"/>
            </a:xfrm>
            <a:prstGeom prst="line">
              <a:avLst/>
            </a:prstGeom>
            <a:noFill/>
            <a:ln w="25400" cap="rnd">
              <a:solidFill>
                <a:srgbClr val="FFFFFF"/>
              </a:solidFill>
              <a:prstDash val="solid"/>
              <a:bevel/>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7" name="Shape 87"/>
            <p:cNvSpPr/>
            <p:nvPr/>
          </p:nvSpPr>
          <p:spPr>
            <a:xfrm flipV="1">
              <a:off x="-1" y="66008"/>
              <a:ext cx="103162" cy="351"/>
            </a:xfrm>
            <a:prstGeom prst="line">
              <a:avLst/>
            </a:prstGeom>
            <a:noFill/>
            <a:ln w="25400" cap="rnd">
              <a:solidFill>
                <a:srgbClr val="FFFFFF"/>
              </a:solidFill>
              <a:prstDash val="solid"/>
              <a:bevel/>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88" name="Shape 88"/>
            <p:cNvSpPr/>
            <p:nvPr/>
          </p:nvSpPr>
          <p:spPr>
            <a:xfrm flipV="1">
              <a:off x="55858" y="65252"/>
              <a:ext cx="72607" cy="67511"/>
            </a:xfrm>
            <a:prstGeom prst="line">
              <a:avLst/>
            </a:prstGeom>
            <a:noFill/>
            <a:ln w="25400" cap="rnd">
              <a:solidFill>
                <a:srgbClr val="FFFFFF"/>
              </a:solidFill>
              <a:prstDash val="solid"/>
              <a:bevel/>
            </a:ln>
            <a:effectLst/>
          </p:spPr>
          <p:txBody>
            <a:bodyPr wrap="square" lIns="0" tIns="0" rIns="0" bIns="0" numCol="1" anchor="t">
              <a:noAutofit/>
            </a:bodyPr>
            <a:lstStyle/>
            <a:p>
              <a:pPr lvl="0" defTabSz="457200">
                <a:defRPr sz="1200">
                  <a:latin typeface="+mj-lt"/>
                  <a:ea typeface="+mj-ea"/>
                  <a:cs typeface="+mj-cs"/>
                  <a:sym typeface="Helvetica"/>
                </a:defRPr>
              </a:pPr>
            </a:p>
          </p:txBody>
        </p:sp>
      </p:grpSp>
      <p:sp>
        <p:nvSpPr>
          <p:cNvPr id="90" name="Shape 90"/>
          <p:cNvSpPr/>
          <p:nvPr>
            <p:ph type="title"/>
          </p:nvPr>
        </p:nvSpPr>
        <p:spPr>
          <a:xfrm>
            <a:off x="914400" y="0"/>
            <a:ext cx="6858000" cy="1143000"/>
          </a:xfrm>
          <a:prstGeom prst="rect">
            <a:avLst/>
          </a:prstGeom>
        </p:spPr>
        <p:txBody>
          <a:bodyPr anchor="b"/>
          <a:lstStyle>
            <a:lvl1pPr>
              <a:defRPr sz="2100"/>
            </a:lvl1pPr>
          </a:lstStyle>
          <a:p>
            <a:pPr lvl="0">
              <a:defRPr spc="0" sz="1800">
                <a:solidFill>
                  <a:srgbClr val="000000"/>
                </a:solidFill>
              </a:defRPr>
            </a:pPr>
            <a:r>
              <a:rPr spc="-100" sz="2100">
                <a:solidFill>
                  <a:srgbClr val="D6ECFF"/>
                </a:solidFill>
              </a:rPr>
              <a:t>Click to edit Master title style</a:t>
            </a:r>
          </a:p>
        </p:txBody>
      </p:sp>
      <p:sp>
        <p:nvSpPr>
          <p:cNvPr id="91" name="Shape 91"/>
          <p:cNvSpPr/>
          <p:nvPr>
            <p:ph type="body" idx="1"/>
          </p:nvPr>
        </p:nvSpPr>
        <p:spPr>
          <a:xfrm>
            <a:off x="914400" y="1150144"/>
            <a:ext cx="6858000" cy="2400301"/>
          </a:xfrm>
          <a:prstGeom prst="rect">
            <a:avLst/>
          </a:prstGeom>
        </p:spPr>
        <p:txBody>
          <a:bodyPr/>
          <a:lstStyle>
            <a:lvl1pPr marL="0" indent="27432">
              <a:spcBef>
                <a:spcPts val="0"/>
              </a:spcBef>
              <a:buClrTx/>
              <a:buSzTx/>
              <a:buFontTx/>
              <a:buNone/>
              <a:defRPr sz="1400"/>
            </a:lvl1pPr>
          </a:lstStyle>
          <a:p>
            <a:pPr lvl="0">
              <a:defRPr sz="1800">
                <a:solidFill>
                  <a:srgbClr val="000000"/>
                </a:solidFill>
              </a:defRPr>
            </a:pPr>
            <a:r>
              <a:rPr sz="1400">
                <a:solidFill>
                  <a:srgbClr val="FFFFFF"/>
                </a:solidFill>
              </a:rPr>
              <a:t>Click to edit Master text styles</a:t>
            </a:r>
          </a:p>
        </p:txBody>
      </p:sp>
      <p:grpSp>
        <p:nvGrpSpPr>
          <p:cNvPr id="95" name="Group 95"/>
          <p:cNvGrpSpPr/>
          <p:nvPr/>
        </p:nvGrpSpPr>
        <p:grpSpPr>
          <a:xfrm>
            <a:off x="8669129" y="1369451"/>
            <a:ext cx="128466" cy="132764"/>
            <a:chOff x="0" y="0"/>
            <a:chExt cx="128465" cy="132762"/>
          </a:xfrm>
        </p:grpSpPr>
        <p:sp>
          <p:nvSpPr>
            <p:cNvPr id="92" name="Shape 92"/>
            <p:cNvSpPr/>
            <p:nvPr/>
          </p:nvSpPr>
          <p:spPr>
            <a:xfrm>
              <a:off x="55859" y="0"/>
              <a:ext cx="72607" cy="66006"/>
            </a:xfrm>
            <a:prstGeom prst="line">
              <a:avLst/>
            </a:prstGeom>
            <a:noFill/>
            <a:ln w="25400" cap="rnd">
              <a:solidFill>
                <a:srgbClr val="FFFFFF"/>
              </a:solidFill>
              <a:prstDash val="solid"/>
              <a:bevel/>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93" name="Shape 93"/>
            <p:cNvSpPr/>
            <p:nvPr/>
          </p:nvSpPr>
          <p:spPr>
            <a:xfrm flipV="1">
              <a:off x="-1" y="66008"/>
              <a:ext cx="103162" cy="351"/>
            </a:xfrm>
            <a:prstGeom prst="line">
              <a:avLst/>
            </a:prstGeom>
            <a:noFill/>
            <a:ln w="25400" cap="rnd">
              <a:solidFill>
                <a:srgbClr val="FFFFFF"/>
              </a:solidFill>
              <a:prstDash val="solid"/>
              <a:bevel/>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94" name="Shape 94"/>
            <p:cNvSpPr/>
            <p:nvPr/>
          </p:nvSpPr>
          <p:spPr>
            <a:xfrm flipV="1">
              <a:off x="55858" y="65252"/>
              <a:ext cx="72607" cy="67511"/>
            </a:xfrm>
            <a:prstGeom prst="line">
              <a:avLst/>
            </a:prstGeom>
            <a:noFill/>
            <a:ln w="25400" cap="rnd">
              <a:solidFill>
                <a:srgbClr val="FFFFFF"/>
              </a:solidFill>
              <a:prstDash val="solid"/>
              <a:bevel/>
            </a:ln>
            <a:effectLst/>
          </p:spPr>
          <p:txBody>
            <a:bodyPr wrap="square" lIns="0" tIns="0" rIns="0" bIns="0" numCol="1" anchor="t">
              <a:noAutofit/>
            </a:bodyPr>
            <a:lstStyle/>
            <a:p>
              <a:pPr lvl="0" defTabSz="457200">
                <a:defRPr sz="1200">
                  <a:latin typeface="+mj-lt"/>
                  <a:ea typeface="+mj-ea"/>
                  <a:cs typeface="+mj-cs"/>
                  <a:sym typeface="Helvetica"/>
                </a:defRPr>
              </a:pPr>
            </a:p>
          </p:txBody>
        </p:sp>
      </p:grpSp>
      <p:grpSp>
        <p:nvGrpSpPr>
          <p:cNvPr id="99" name="Group 99"/>
          <p:cNvGrpSpPr/>
          <p:nvPr/>
        </p:nvGrpSpPr>
        <p:grpSpPr>
          <a:xfrm>
            <a:off x="8322236" y="1472614"/>
            <a:ext cx="128466" cy="132764"/>
            <a:chOff x="0" y="0"/>
            <a:chExt cx="128465" cy="132762"/>
          </a:xfrm>
        </p:grpSpPr>
        <p:sp>
          <p:nvSpPr>
            <p:cNvPr id="96" name="Shape 96"/>
            <p:cNvSpPr/>
            <p:nvPr/>
          </p:nvSpPr>
          <p:spPr>
            <a:xfrm>
              <a:off x="55859" y="0"/>
              <a:ext cx="72607" cy="66006"/>
            </a:xfrm>
            <a:prstGeom prst="line">
              <a:avLst/>
            </a:prstGeom>
            <a:noFill/>
            <a:ln w="25400" cap="rnd">
              <a:solidFill>
                <a:srgbClr val="FFFFFF"/>
              </a:solidFill>
              <a:prstDash val="solid"/>
              <a:bevel/>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97" name="Shape 97"/>
            <p:cNvSpPr/>
            <p:nvPr/>
          </p:nvSpPr>
          <p:spPr>
            <a:xfrm flipV="1">
              <a:off x="-1" y="66008"/>
              <a:ext cx="103162" cy="351"/>
            </a:xfrm>
            <a:prstGeom prst="line">
              <a:avLst/>
            </a:prstGeom>
            <a:noFill/>
            <a:ln w="25400" cap="rnd">
              <a:solidFill>
                <a:srgbClr val="FFFFFF"/>
              </a:solidFill>
              <a:prstDash val="solid"/>
              <a:bevel/>
            </a:ln>
            <a:effectLst/>
          </p:spPr>
          <p:txBody>
            <a:bodyPr wrap="square" lIns="0" tIns="0" rIns="0" bIns="0" numCol="1" anchor="t">
              <a:noAutofit/>
            </a:bodyPr>
            <a:lstStyle/>
            <a:p>
              <a:pPr lvl="0" defTabSz="457200">
                <a:defRPr sz="1200">
                  <a:latin typeface="+mj-lt"/>
                  <a:ea typeface="+mj-ea"/>
                  <a:cs typeface="+mj-cs"/>
                  <a:sym typeface="Helvetica"/>
                </a:defRPr>
              </a:pPr>
            </a:p>
          </p:txBody>
        </p:sp>
        <p:sp>
          <p:nvSpPr>
            <p:cNvPr id="98" name="Shape 98"/>
            <p:cNvSpPr/>
            <p:nvPr/>
          </p:nvSpPr>
          <p:spPr>
            <a:xfrm flipV="1">
              <a:off x="55858" y="65252"/>
              <a:ext cx="72607" cy="67511"/>
            </a:xfrm>
            <a:prstGeom prst="line">
              <a:avLst/>
            </a:prstGeom>
            <a:noFill/>
            <a:ln w="25400" cap="rnd">
              <a:solidFill>
                <a:srgbClr val="FFFFFF"/>
              </a:solidFill>
              <a:prstDash val="solid"/>
              <a:bevel/>
            </a:ln>
            <a:effectLst/>
          </p:spPr>
          <p:txBody>
            <a:bodyPr wrap="square" lIns="0" tIns="0" rIns="0" bIns="0" numCol="1" anchor="t">
              <a:noAutofit/>
            </a:bodyPr>
            <a:lstStyle/>
            <a:p>
              <a:pPr lvl="0" defTabSz="457200">
                <a:defRPr sz="1200">
                  <a:latin typeface="+mj-lt"/>
                  <a:ea typeface="+mj-ea"/>
                  <a:cs typeface="+mj-cs"/>
                  <a:sym typeface="Helvetica"/>
                </a:defRPr>
              </a:pPr>
            </a:p>
          </p:txBody>
        </p:sp>
      </p:grpSp>
      <p:sp>
        <p:nvSpPr>
          <p:cNvPr id="100" name="Shape 100"/>
          <p:cNvSpPr/>
          <p:nvPr>
            <p:ph type="sldNum" sz="quarter" idx="2"/>
          </p:nvPr>
        </p:nvSpPr>
        <p:spPr>
          <a:xfrm>
            <a:off x="8610600" y="151384"/>
            <a:ext cx="457200" cy="269241"/>
          </a:xfrm>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5876A9"/>
            </a:gs>
          </a:gsLst>
          <a:lin ang="5400000" scaled="0"/>
        </a:gradFill>
      </p:bgPr>
    </p:bg>
    <p:spTree>
      <p:nvGrpSpPr>
        <p:cNvPr id="1" name=""/>
        <p:cNvGrpSpPr/>
        <p:nvPr/>
      </p:nvGrpSpPr>
      <p:grpSpPr>
        <a:xfrm>
          <a:off x="0" y="0"/>
          <a:ext cx="0" cy="0"/>
          <a:chOff x="0" y="0"/>
          <a:chExt cx="0" cy="0"/>
        </a:xfrm>
      </p:grpSpPr>
      <p:sp>
        <p:nvSpPr>
          <p:cNvPr id="2" name="Shape 2"/>
          <p:cNvSpPr/>
          <p:nvPr/>
        </p:nvSpPr>
        <p:spPr>
          <a:xfrm>
            <a:off x="-1" y="-2"/>
            <a:ext cx="365762" cy="6854458"/>
          </a:xfrm>
          <a:prstGeom prst="rect">
            <a:avLst/>
          </a:prstGeom>
          <a:solidFill>
            <a:srgbClr val="FFFFFF"/>
          </a:solidFill>
          <a:ln w="12700">
            <a:miter lim="400000"/>
          </a:ln>
        </p:spPr>
        <p:txBody>
          <a:bodyPr lIns="0" tIns="0" rIns="0" bIns="0" anchor="ctr"/>
          <a:lstStyle/>
          <a:p>
            <a:pPr lvl="0" algn="ctr">
              <a:defRPr>
                <a:solidFill>
                  <a:srgbClr val="FFFFFF"/>
                </a:solidFill>
              </a:defRPr>
            </a:pPr>
          </a:p>
        </p:txBody>
      </p:sp>
      <p:sp>
        <p:nvSpPr>
          <p:cNvPr id="3" name="Shape 3"/>
          <p:cNvSpPr/>
          <p:nvPr/>
        </p:nvSpPr>
        <p:spPr>
          <a:xfrm>
            <a:off x="255291" y="5047393"/>
            <a:ext cx="73153" cy="1691641"/>
          </a:xfrm>
          <a:prstGeom prst="rect">
            <a:avLst/>
          </a:prstGeom>
          <a:solidFill>
            <a:srgbClr val="EA157A"/>
          </a:solidFill>
          <a:ln w="12700">
            <a:miter lim="400000"/>
          </a:ln>
        </p:spPr>
        <p:txBody>
          <a:bodyPr lIns="0" tIns="0" rIns="0" bIns="0" anchor="ctr"/>
          <a:lstStyle/>
          <a:p>
            <a:pPr lvl="0" algn="ctr">
              <a:defRPr>
                <a:solidFill>
                  <a:srgbClr val="FFFFFF"/>
                </a:solidFill>
              </a:defRPr>
            </a:pPr>
          </a:p>
        </p:txBody>
      </p:sp>
      <p:sp>
        <p:nvSpPr>
          <p:cNvPr id="4" name="Shape 4"/>
          <p:cNvSpPr/>
          <p:nvPr/>
        </p:nvSpPr>
        <p:spPr>
          <a:xfrm>
            <a:off x="255291" y="4796818"/>
            <a:ext cx="73153" cy="228601"/>
          </a:xfrm>
          <a:prstGeom prst="rect">
            <a:avLst/>
          </a:prstGeom>
          <a:solidFill>
            <a:srgbClr val="FEB80A"/>
          </a:solidFill>
          <a:ln w="12700">
            <a:miter lim="400000"/>
          </a:ln>
        </p:spPr>
        <p:txBody>
          <a:bodyPr lIns="0" tIns="0" rIns="0" bIns="0" anchor="ctr"/>
          <a:lstStyle/>
          <a:p>
            <a:pPr lvl="0" algn="ctr">
              <a:defRPr>
                <a:solidFill>
                  <a:srgbClr val="FFFFFF"/>
                </a:solidFill>
              </a:defRPr>
            </a:pPr>
          </a:p>
        </p:txBody>
      </p:sp>
      <p:sp>
        <p:nvSpPr>
          <p:cNvPr id="5" name="Shape 5"/>
          <p:cNvSpPr/>
          <p:nvPr/>
        </p:nvSpPr>
        <p:spPr>
          <a:xfrm>
            <a:off x="255291" y="4637685"/>
            <a:ext cx="73153" cy="137161"/>
          </a:xfrm>
          <a:prstGeom prst="rect">
            <a:avLst/>
          </a:prstGeom>
          <a:solidFill>
            <a:srgbClr val="4E5B6F"/>
          </a:solidFill>
          <a:ln w="12700">
            <a:miter lim="400000"/>
          </a:ln>
        </p:spPr>
        <p:txBody>
          <a:bodyPr lIns="0" tIns="0" rIns="0" bIns="0" anchor="ctr"/>
          <a:lstStyle/>
          <a:p>
            <a:pPr lvl="0" algn="ctr">
              <a:defRPr>
                <a:solidFill>
                  <a:srgbClr val="FFFFFF"/>
                </a:solidFill>
              </a:defRPr>
            </a:pPr>
          </a:p>
        </p:txBody>
      </p:sp>
      <p:sp>
        <p:nvSpPr>
          <p:cNvPr id="6" name="Shape 6"/>
          <p:cNvSpPr/>
          <p:nvPr/>
        </p:nvSpPr>
        <p:spPr>
          <a:xfrm>
            <a:off x="255291" y="4542559"/>
            <a:ext cx="73153" cy="73153"/>
          </a:xfrm>
          <a:prstGeom prst="rect">
            <a:avLst/>
          </a:prstGeom>
          <a:solidFill>
            <a:srgbClr val="EA157A"/>
          </a:solidFill>
          <a:ln w="12700">
            <a:miter lim="400000"/>
          </a:ln>
        </p:spPr>
        <p:txBody>
          <a:bodyPr lIns="0" tIns="0" rIns="0" bIns="0" anchor="ctr"/>
          <a:lstStyle/>
          <a:p>
            <a:pPr lvl="0" algn="ctr">
              <a:defRPr>
                <a:solidFill>
                  <a:srgbClr val="FFFFFF"/>
                </a:solidFill>
              </a:defRPr>
            </a:pPr>
          </a:p>
        </p:txBody>
      </p:sp>
      <p:sp>
        <p:nvSpPr>
          <p:cNvPr id="7" name="Shape 7"/>
          <p:cNvSpPr/>
          <p:nvPr/>
        </p:nvSpPr>
        <p:spPr>
          <a:xfrm>
            <a:off x="309557" y="680477"/>
            <a:ext cx="45721" cy="365761"/>
          </a:xfrm>
          <a:prstGeom prst="rect">
            <a:avLst/>
          </a:prstGeom>
          <a:solidFill/>
          <a:ln w="12700">
            <a:miter lim="400000"/>
          </a:ln>
        </p:spPr>
        <p:txBody>
          <a:bodyPr lIns="0" tIns="0" rIns="0" bIns="0" anchor="ctr"/>
          <a:lstStyle/>
          <a:p>
            <a:pPr lvl="0" algn="ctr">
              <a:defRPr>
                <a:solidFill>
                  <a:srgbClr val="FFFFFF"/>
                </a:solidFill>
              </a:defRPr>
            </a:pPr>
          </a:p>
        </p:txBody>
      </p:sp>
      <p:sp>
        <p:nvSpPr>
          <p:cNvPr id="8" name="Shape 8"/>
          <p:cNvSpPr/>
          <p:nvPr/>
        </p:nvSpPr>
        <p:spPr>
          <a:xfrm>
            <a:off x="269072" y="680477"/>
            <a:ext cx="27433" cy="365761"/>
          </a:xfrm>
          <a:prstGeom prst="rect">
            <a:avLst/>
          </a:prstGeom>
          <a:solidFill/>
          <a:ln w="12700">
            <a:miter lim="400000"/>
          </a:ln>
        </p:spPr>
        <p:txBody>
          <a:bodyPr lIns="0" tIns="0" rIns="0" bIns="0" anchor="ctr"/>
          <a:lstStyle/>
          <a:p>
            <a:pPr lvl="0" algn="ctr">
              <a:defRPr>
                <a:solidFill>
                  <a:srgbClr val="FFFFFF"/>
                </a:solidFill>
              </a:defRPr>
            </a:pPr>
          </a:p>
        </p:txBody>
      </p:sp>
      <p:sp>
        <p:nvSpPr>
          <p:cNvPr id="9" name="Shape 9"/>
          <p:cNvSpPr/>
          <p:nvPr/>
        </p:nvSpPr>
        <p:spPr>
          <a:xfrm>
            <a:off x="250020" y="680477"/>
            <a:ext cx="9145" cy="365761"/>
          </a:xfrm>
          <a:prstGeom prst="rect">
            <a:avLst/>
          </a:prstGeom>
          <a:solidFill/>
          <a:ln w="12700">
            <a:miter lim="400000"/>
          </a:ln>
        </p:spPr>
        <p:txBody>
          <a:bodyPr lIns="0" tIns="0" rIns="0" bIns="0" anchor="ctr"/>
          <a:lstStyle/>
          <a:p>
            <a:pPr lvl="0" algn="ctr">
              <a:defRPr>
                <a:solidFill>
                  <a:srgbClr val="FFFFFF"/>
                </a:solidFill>
              </a:defRPr>
            </a:pPr>
          </a:p>
        </p:txBody>
      </p:sp>
      <p:sp>
        <p:nvSpPr>
          <p:cNvPr id="10" name="Shape 10"/>
          <p:cNvSpPr/>
          <p:nvPr/>
        </p:nvSpPr>
        <p:spPr>
          <a:xfrm>
            <a:off x="221768" y="680477"/>
            <a:ext cx="9145" cy="365761"/>
          </a:xfrm>
          <a:prstGeom prst="rect">
            <a:avLst/>
          </a:prstGeom>
          <a:solidFill/>
          <a:ln w="12700">
            <a:miter lim="400000"/>
          </a:ln>
        </p:spPr>
        <p:txBody>
          <a:bodyPr lIns="0" tIns="0" rIns="0" bIns="0" anchor="ctr"/>
          <a:lstStyle/>
          <a:p>
            <a:pPr lvl="0" algn="ctr">
              <a:defRPr>
                <a:solidFill>
                  <a:srgbClr val="FFFFFF"/>
                </a:solidFill>
              </a:defRPr>
            </a:pPr>
          </a:p>
        </p:txBody>
      </p:sp>
      <p:sp>
        <p:nvSpPr>
          <p:cNvPr id="11" name="Shape 11"/>
          <p:cNvSpPr/>
          <p:nvPr>
            <p:ph type="title"/>
          </p:nvPr>
        </p:nvSpPr>
        <p:spPr>
          <a:xfrm>
            <a:off x="914400" y="512063"/>
            <a:ext cx="7772400" cy="1271497"/>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lvl="0">
              <a:defRPr spc="0" sz="1800">
                <a:solidFill>
                  <a:srgbClr val="000000"/>
                </a:solidFill>
              </a:defRPr>
            </a:pPr>
            <a:r>
              <a:rPr spc="-100" sz="4000">
                <a:solidFill>
                  <a:srgbClr val="D6ECFF"/>
                </a:solidFill>
              </a:rPr>
              <a:t>Click to edit Master title style</a:t>
            </a:r>
          </a:p>
        </p:txBody>
      </p:sp>
      <p:sp>
        <p:nvSpPr>
          <p:cNvPr id="12" name="Shape 12"/>
          <p:cNvSpPr/>
          <p:nvPr>
            <p:ph type="body" idx="1"/>
          </p:nvPr>
        </p:nvSpPr>
        <p:spPr>
          <a:xfrm>
            <a:off x="914400" y="1783559"/>
            <a:ext cx="7772400" cy="50744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lvl="0">
              <a:defRPr sz="1800">
                <a:solidFill>
                  <a:srgbClr val="000000"/>
                </a:solidFill>
              </a:defRPr>
            </a:pPr>
            <a:r>
              <a:rPr sz="3000">
                <a:solidFill>
                  <a:srgbClr val="FFFFFF"/>
                </a:solidFill>
              </a:rPr>
              <a:t>Click to edit Master text styles</a:t>
            </a:r>
            <a:endParaRPr sz="3000">
              <a:solidFill>
                <a:srgbClr val="FFFFFF"/>
              </a:solidFill>
            </a:endParaRPr>
          </a:p>
          <a:p>
            <a:pPr lvl="1">
              <a:defRPr sz="1800">
                <a:solidFill>
                  <a:srgbClr val="000000"/>
                </a:solidFill>
              </a:defRPr>
            </a:pPr>
            <a:r>
              <a:rPr sz="3000">
                <a:solidFill>
                  <a:srgbClr val="FFFFFF"/>
                </a:solidFill>
              </a:rPr>
              <a:t>Second level</a:t>
            </a:r>
            <a:endParaRPr sz="3000">
              <a:solidFill>
                <a:srgbClr val="FFFFFF"/>
              </a:solidFill>
            </a:endParaRPr>
          </a:p>
          <a:p>
            <a:pPr lvl="2">
              <a:defRPr sz="1800">
                <a:solidFill>
                  <a:srgbClr val="000000"/>
                </a:solidFill>
              </a:defRPr>
            </a:pPr>
            <a:r>
              <a:rPr sz="3000">
                <a:solidFill>
                  <a:srgbClr val="FFFFFF"/>
                </a:solidFill>
              </a:rPr>
              <a:t>Third level</a:t>
            </a:r>
            <a:endParaRPr sz="3000">
              <a:solidFill>
                <a:srgbClr val="FFFFFF"/>
              </a:solidFill>
            </a:endParaRPr>
          </a:p>
          <a:p>
            <a:pPr lvl="3">
              <a:defRPr sz="1800">
                <a:solidFill>
                  <a:srgbClr val="000000"/>
                </a:solidFill>
              </a:defRPr>
            </a:pPr>
            <a:r>
              <a:rPr sz="3000">
                <a:solidFill>
                  <a:srgbClr val="FFFFFF"/>
                </a:solidFill>
              </a:rPr>
              <a:t>Fourth level</a:t>
            </a:r>
            <a:endParaRPr sz="3000">
              <a:solidFill>
                <a:srgbClr val="FFFFFF"/>
              </a:solidFill>
            </a:endParaRPr>
          </a:p>
          <a:p>
            <a:pPr lvl="4">
              <a:defRPr sz="1800">
                <a:solidFill>
                  <a:srgbClr val="000000"/>
                </a:solidFill>
              </a:defRPr>
            </a:pPr>
            <a:r>
              <a:rPr sz="3000">
                <a:solidFill>
                  <a:srgbClr val="FFFFFF"/>
                </a:solidFill>
              </a:rPr>
              <a:t>Fifth level</a:t>
            </a:r>
          </a:p>
        </p:txBody>
      </p:sp>
      <p:sp>
        <p:nvSpPr>
          <p:cNvPr id="13" name="Shape 13"/>
          <p:cNvSpPr/>
          <p:nvPr>
            <p:ph type="sldNum" sz="quarter" idx="2"/>
          </p:nvPr>
        </p:nvSpPr>
        <p:spPr>
          <a:xfrm>
            <a:off x="8610600" y="6512560"/>
            <a:ext cx="457200" cy="269241"/>
          </a:xfrm>
          <a:prstGeom prst="rect">
            <a:avLst/>
          </a:prstGeom>
          <a:ln w="12700">
            <a:miter lim="400000"/>
          </a:ln>
        </p:spPr>
        <p:txBody>
          <a:bodyPr lIns="45719" rIns="45719" anchor="b">
            <a:spAutoFit/>
          </a:bodyPr>
          <a:lstStyle>
            <a:lvl1pPr>
              <a:defRPr sz="1200">
                <a:solidFill>
                  <a:srgbClr val="D6ECFF"/>
                </a:solidFill>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med" advClick="1"/>
  <p:txStyles>
    <p:titleStyle>
      <a:lvl1pPr>
        <a:defRPr spc="-100" sz="4000">
          <a:solidFill>
            <a:srgbClr val="D6ECFF"/>
          </a:solidFill>
          <a:latin typeface="Consolas"/>
          <a:ea typeface="Consolas"/>
          <a:cs typeface="Consolas"/>
          <a:sym typeface="Consolas"/>
        </a:defRPr>
      </a:lvl1pPr>
      <a:lvl2pPr>
        <a:defRPr spc="-100" sz="4000">
          <a:solidFill>
            <a:srgbClr val="D6ECFF"/>
          </a:solidFill>
          <a:latin typeface="Consolas"/>
          <a:ea typeface="Consolas"/>
          <a:cs typeface="Consolas"/>
          <a:sym typeface="Consolas"/>
        </a:defRPr>
      </a:lvl2pPr>
      <a:lvl3pPr>
        <a:defRPr spc="-100" sz="4000">
          <a:solidFill>
            <a:srgbClr val="D6ECFF"/>
          </a:solidFill>
          <a:latin typeface="Consolas"/>
          <a:ea typeface="Consolas"/>
          <a:cs typeface="Consolas"/>
          <a:sym typeface="Consolas"/>
        </a:defRPr>
      </a:lvl3pPr>
      <a:lvl4pPr>
        <a:defRPr spc="-100" sz="4000">
          <a:solidFill>
            <a:srgbClr val="D6ECFF"/>
          </a:solidFill>
          <a:latin typeface="Consolas"/>
          <a:ea typeface="Consolas"/>
          <a:cs typeface="Consolas"/>
          <a:sym typeface="Consolas"/>
        </a:defRPr>
      </a:lvl4pPr>
      <a:lvl5pPr>
        <a:defRPr spc="-100" sz="4000">
          <a:solidFill>
            <a:srgbClr val="D6ECFF"/>
          </a:solidFill>
          <a:latin typeface="Consolas"/>
          <a:ea typeface="Consolas"/>
          <a:cs typeface="Consolas"/>
          <a:sym typeface="Consolas"/>
        </a:defRPr>
      </a:lvl5pPr>
      <a:lvl6pPr>
        <a:defRPr spc="-100" sz="4000">
          <a:solidFill>
            <a:srgbClr val="D6ECFF"/>
          </a:solidFill>
          <a:latin typeface="Consolas"/>
          <a:ea typeface="Consolas"/>
          <a:cs typeface="Consolas"/>
          <a:sym typeface="Consolas"/>
        </a:defRPr>
      </a:lvl6pPr>
      <a:lvl7pPr>
        <a:defRPr spc="-100" sz="4000">
          <a:solidFill>
            <a:srgbClr val="D6ECFF"/>
          </a:solidFill>
          <a:latin typeface="Consolas"/>
          <a:ea typeface="Consolas"/>
          <a:cs typeface="Consolas"/>
          <a:sym typeface="Consolas"/>
        </a:defRPr>
      </a:lvl7pPr>
      <a:lvl8pPr>
        <a:defRPr spc="-100" sz="4000">
          <a:solidFill>
            <a:srgbClr val="D6ECFF"/>
          </a:solidFill>
          <a:latin typeface="Consolas"/>
          <a:ea typeface="Consolas"/>
          <a:cs typeface="Consolas"/>
          <a:sym typeface="Consolas"/>
        </a:defRPr>
      </a:lvl8pPr>
      <a:lvl9pPr>
        <a:defRPr spc="-100" sz="4000">
          <a:solidFill>
            <a:srgbClr val="D6ECFF"/>
          </a:solidFill>
          <a:latin typeface="Consolas"/>
          <a:ea typeface="Consolas"/>
          <a:cs typeface="Consolas"/>
          <a:sym typeface="Consolas"/>
        </a:defRPr>
      </a:lvl9pPr>
    </p:titleStyle>
    <p:bodyStyle>
      <a:lvl1pPr marL="411480" indent="-342900">
        <a:spcBef>
          <a:spcPts val="700"/>
        </a:spcBef>
        <a:buClr>
          <a:srgbClr val="D6ECFF"/>
        </a:buClr>
        <a:buSzPct val="95000"/>
        <a:buFont typeface="Wingdings"/>
        <a:buChar char="▪"/>
        <a:defRPr sz="3000">
          <a:solidFill>
            <a:srgbClr val="FFFFFF"/>
          </a:solidFill>
          <a:latin typeface="Corbel"/>
          <a:ea typeface="Corbel"/>
          <a:cs typeface="Corbel"/>
          <a:sym typeface="Corbel"/>
        </a:defRPr>
      </a:lvl1pPr>
      <a:lvl2pPr marL="784625" indent="-329711">
        <a:spcBef>
          <a:spcPts val="700"/>
        </a:spcBef>
        <a:buClr>
          <a:srgbClr val="D6ECFF"/>
        </a:buClr>
        <a:buSzPct val="90000"/>
        <a:buFont typeface="Wingdings"/>
        <a:buChar char="▫"/>
        <a:defRPr sz="3000">
          <a:solidFill>
            <a:srgbClr val="FFFFFF"/>
          </a:solidFill>
          <a:latin typeface="Corbel"/>
          <a:ea typeface="Corbel"/>
          <a:cs typeface="Corbel"/>
          <a:sym typeface="Corbel"/>
        </a:defRPr>
      </a:lvl2pPr>
      <a:lvl3pPr marL="1053846" indent="-285750">
        <a:spcBef>
          <a:spcPts val="700"/>
        </a:spcBef>
        <a:buClr>
          <a:srgbClr val="D6ECFF"/>
        </a:buClr>
        <a:buSzPct val="100000"/>
        <a:buFont typeface="Wingdings"/>
        <a:buChar char="◾"/>
        <a:defRPr sz="3000">
          <a:solidFill>
            <a:srgbClr val="FFFFFF"/>
          </a:solidFill>
          <a:latin typeface="Corbel"/>
          <a:ea typeface="Corbel"/>
          <a:cs typeface="Corbel"/>
          <a:sym typeface="Corbel"/>
        </a:defRPr>
      </a:lvl3pPr>
      <a:lvl4pPr marL="1344999" indent="-311727">
        <a:spcBef>
          <a:spcPts val="700"/>
        </a:spcBef>
        <a:buClr>
          <a:srgbClr val="D6ECFF"/>
        </a:buClr>
        <a:buSzPct val="100000"/>
        <a:buFont typeface="Wingdings"/>
        <a:buChar char=""/>
        <a:defRPr sz="3000">
          <a:solidFill>
            <a:srgbClr val="FFFFFF"/>
          </a:solidFill>
          <a:latin typeface="Corbel"/>
          <a:ea typeface="Corbel"/>
          <a:cs typeface="Corbel"/>
          <a:sym typeface="Corbel"/>
        </a:defRPr>
      </a:lvl4pPr>
      <a:lvl5pPr marL="1586483" indent="-315467">
        <a:spcBef>
          <a:spcPts val="700"/>
        </a:spcBef>
        <a:buClr>
          <a:srgbClr val="D6ECFF"/>
        </a:buClr>
        <a:buSzPct val="100000"/>
        <a:buFont typeface="Wingdings"/>
        <a:buChar char="●"/>
        <a:defRPr sz="3000">
          <a:solidFill>
            <a:srgbClr val="FFFFFF"/>
          </a:solidFill>
          <a:latin typeface="Corbel"/>
          <a:ea typeface="Corbel"/>
          <a:cs typeface="Corbel"/>
          <a:sym typeface="Corbel"/>
        </a:defRPr>
      </a:lvl5pPr>
      <a:lvl6pPr marL="1850135" indent="-350519">
        <a:spcBef>
          <a:spcPts val="700"/>
        </a:spcBef>
        <a:buClr>
          <a:srgbClr val="D6ECFF"/>
        </a:buClr>
        <a:buSzPct val="100000"/>
        <a:buFont typeface="Wingdings"/>
        <a:buChar char="●"/>
        <a:defRPr sz="3000">
          <a:solidFill>
            <a:srgbClr val="FFFFFF"/>
          </a:solidFill>
          <a:latin typeface="Corbel"/>
          <a:ea typeface="Corbel"/>
          <a:cs typeface="Corbel"/>
          <a:sym typeface="Corbel"/>
        </a:defRPr>
      </a:lvl6pPr>
      <a:lvl7pPr marL="2061971" indent="-342899">
        <a:spcBef>
          <a:spcPts val="700"/>
        </a:spcBef>
        <a:buClr>
          <a:srgbClr val="D6ECFF"/>
        </a:buClr>
        <a:buSzPct val="100000"/>
        <a:buFont typeface="Wingdings"/>
        <a:buChar char="●"/>
        <a:defRPr sz="3000">
          <a:solidFill>
            <a:srgbClr val="FFFFFF"/>
          </a:solidFill>
          <a:latin typeface="Corbel"/>
          <a:ea typeface="Corbel"/>
          <a:cs typeface="Corbel"/>
          <a:sym typeface="Corbel"/>
        </a:defRPr>
      </a:lvl7pPr>
      <a:lvl8pPr marL="2253995" indent="-342899">
        <a:spcBef>
          <a:spcPts val="700"/>
        </a:spcBef>
        <a:buClr>
          <a:srgbClr val="D6ECFF"/>
        </a:buClr>
        <a:buSzPct val="100000"/>
        <a:buFont typeface="Wingdings"/>
        <a:buChar char="●"/>
        <a:defRPr sz="3000">
          <a:solidFill>
            <a:srgbClr val="FFFFFF"/>
          </a:solidFill>
          <a:latin typeface="Corbel"/>
          <a:ea typeface="Corbel"/>
          <a:cs typeface="Corbel"/>
          <a:sym typeface="Corbel"/>
        </a:defRPr>
      </a:lvl8pPr>
      <a:lvl9pPr marL="2446019" indent="-342899">
        <a:spcBef>
          <a:spcPts val="700"/>
        </a:spcBef>
        <a:buClr>
          <a:srgbClr val="D6ECFF"/>
        </a:buClr>
        <a:buSzPct val="100000"/>
        <a:buFont typeface="Wingdings"/>
        <a:buChar char="●"/>
        <a:defRPr sz="3000">
          <a:solidFill>
            <a:srgbClr val="FFFFFF"/>
          </a:solidFill>
          <a:latin typeface="Corbel"/>
          <a:ea typeface="Corbel"/>
          <a:cs typeface="Corbel"/>
          <a:sym typeface="Corbel"/>
        </a:defRPr>
      </a:lvl9pPr>
    </p:bodyStyle>
    <p:otherStyle>
      <a:lvl1pPr>
        <a:defRPr sz="1200">
          <a:solidFill>
            <a:schemeClr val="tx1"/>
          </a:solidFill>
          <a:latin typeface="+mn-lt"/>
          <a:ea typeface="+mn-ea"/>
          <a:cs typeface="+mn-cs"/>
          <a:sym typeface="Corbel"/>
        </a:defRPr>
      </a:lvl1pPr>
      <a:lvl2pPr indent="457200">
        <a:defRPr sz="1200">
          <a:solidFill>
            <a:schemeClr val="tx1"/>
          </a:solidFill>
          <a:latin typeface="+mn-lt"/>
          <a:ea typeface="+mn-ea"/>
          <a:cs typeface="+mn-cs"/>
          <a:sym typeface="Corbel"/>
        </a:defRPr>
      </a:lvl2pPr>
      <a:lvl3pPr indent="914400">
        <a:defRPr sz="1200">
          <a:solidFill>
            <a:schemeClr val="tx1"/>
          </a:solidFill>
          <a:latin typeface="+mn-lt"/>
          <a:ea typeface="+mn-ea"/>
          <a:cs typeface="+mn-cs"/>
          <a:sym typeface="Corbel"/>
        </a:defRPr>
      </a:lvl3pPr>
      <a:lvl4pPr indent="1371600">
        <a:defRPr sz="1200">
          <a:solidFill>
            <a:schemeClr val="tx1"/>
          </a:solidFill>
          <a:latin typeface="+mn-lt"/>
          <a:ea typeface="+mn-ea"/>
          <a:cs typeface="+mn-cs"/>
          <a:sym typeface="Corbel"/>
        </a:defRPr>
      </a:lvl4pPr>
      <a:lvl5pPr indent="1828800">
        <a:defRPr sz="1200">
          <a:solidFill>
            <a:schemeClr val="tx1"/>
          </a:solidFill>
          <a:latin typeface="+mn-lt"/>
          <a:ea typeface="+mn-ea"/>
          <a:cs typeface="+mn-cs"/>
          <a:sym typeface="Corbel"/>
        </a:defRPr>
      </a:lvl5pPr>
      <a:lvl6pPr indent="2286000">
        <a:defRPr sz="1200">
          <a:solidFill>
            <a:schemeClr val="tx1"/>
          </a:solidFill>
          <a:latin typeface="+mn-lt"/>
          <a:ea typeface="+mn-ea"/>
          <a:cs typeface="+mn-cs"/>
          <a:sym typeface="Corbel"/>
        </a:defRPr>
      </a:lvl6pPr>
      <a:lvl7pPr indent="2743200">
        <a:defRPr sz="1200">
          <a:solidFill>
            <a:schemeClr val="tx1"/>
          </a:solidFill>
          <a:latin typeface="+mn-lt"/>
          <a:ea typeface="+mn-ea"/>
          <a:cs typeface="+mn-cs"/>
          <a:sym typeface="Corbel"/>
        </a:defRPr>
      </a:lvl7pPr>
      <a:lvl8pPr indent="3200400">
        <a:defRPr sz="1200">
          <a:solidFill>
            <a:schemeClr val="tx1"/>
          </a:solidFill>
          <a:latin typeface="+mn-lt"/>
          <a:ea typeface="+mn-ea"/>
          <a:cs typeface="+mn-cs"/>
          <a:sym typeface="Corbel"/>
        </a:defRPr>
      </a:lvl8pPr>
      <a:lvl9pPr indent="3657600">
        <a:defRPr sz="1200">
          <a:solidFill>
            <a:schemeClr val="tx1"/>
          </a:solidFill>
          <a:latin typeface="+mn-lt"/>
          <a:ea typeface="+mn-ea"/>
          <a:cs typeface="+mn-cs"/>
          <a:sym typeface="Corbe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hyperlink" Target="mailto:blackwood@activ8.net.au" TargetMode="External"/><Relationship Id="rId4" Type="http://schemas.openxmlformats.org/officeDocument/2006/relationships/hyperlink" Target="mailto:ludwik@harboursat.com.au" TargetMode="External"/><Relationship Id="rId5" Type="http://schemas.openxmlformats.org/officeDocument/2006/relationships/hyperlink" Target="mailto:chappy@impulse.net.au" TargetMode="External"/><Relationship Id="rId6" Type="http://schemas.openxmlformats.org/officeDocument/2006/relationships/hyperlink" Target="mailto:Dr_apple@harcourt.vicmail.net" TargetMode="External"/><Relationship Id="rId7" Type="http://schemas.openxmlformats.org/officeDocument/2006/relationships/hyperlink" Target="mailto:eileenmc@gcom.net.au" TargetMode="External"/><Relationship Id="rId8" Type="http://schemas.openxmlformats.org/officeDocument/2006/relationships/hyperlink" Target="mailto:peelers_orchard@hotmail.com" TargetMode="External"/><Relationship Id="rId9" Type="http://schemas.openxmlformats.org/officeDocument/2006/relationships/hyperlink" Target="mailto:info@mafg.com.au" TargetMode="External"/><Relationship Id="rId10" Type="http://schemas.openxmlformats.org/officeDocument/2006/relationships/hyperlink" Target="http://www.mafg.com.au/" TargetMode="External"/><Relationship Id="rId11" Type="http://schemas.openxmlformats.org/officeDocument/2006/relationships/hyperlink" Target="mailto:sproutbakery@bigpond.com" TargetMode="External"/><Relationship Id="rId12" Type="http://schemas.openxmlformats.org/officeDocument/2006/relationships/hyperlink" Target="mailto:slherbs@netcon.net.au" TargetMode="External"/><Relationship Id="rId13" Type="http://schemas.openxmlformats.org/officeDocument/2006/relationships/hyperlink" Target="mailto:fruitfetish@gmail.com" TargetMode="External"/><Relationship Id="rId14" Type="http://schemas.openxmlformats.org/officeDocument/2006/relationships/hyperlink" Target="mailto:holygoatcheese@impulse.net.au" TargetMode="External"/><Relationship Id="rId15" Type="http://schemas.openxmlformats.org/officeDocument/2006/relationships/hyperlink" Target="mailto:anthea_mately@bigpond.com" TargetMode="External"/><Relationship Id="rId16" Type="http://schemas.openxmlformats.org/officeDocument/2006/relationships/hyperlink" Target="mailto:adeumer@bigpond.net.au" TargetMode="External"/><Relationship Id="rId17" Type="http://schemas.openxmlformats.org/officeDocument/2006/relationships/hyperlink" Target="mailto:ddhenry@bigpond.net.au" TargetMode="External"/><Relationship Id="rId18" Type="http://schemas.openxmlformats.org/officeDocument/2006/relationships/hyperlink" Target="http://www.henrycider.com.au/" TargetMode="External"/><Relationship Id="rId19" Type="http://schemas.openxmlformats.org/officeDocument/2006/relationships/hyperlink" Target="mailto:bluemountainfarm@vic.chariot.net.au" TargetMode="Externa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image" Target="../media/image20.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33.jpeg"/><Relationship Id="rId4" Type="http://schemas.openxmlformats.org/officeDocument/2006/relationships/image" Target="../media/image34.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jpeg"/><Relationship Id="rId4" Type="http://schemas.openxmlformats.org/officeDocument/2006/relationships/image" Target="../media/image3.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14" name="Group 114"/>
          <p:cNvGrpSpPr/>
          <p:nvPr/>
        </p:nvGrpSpPr>
        <p:grpSpPr>
          <a:xfrm>
            <a:off x="683567" y="332655"/>
            <a:ext cx="7416826" cy="1124746"/>
            <a:chOff x="0" y="0"/>
            <a:chExt cx="7416824" cy="1124744"/>
          </a:xfrm>
        </p:grpSpPr>
        <p:sp>
          <p:nvSpPr>
            <p:cNvPr id="112" name="Shape 112"/>
            <p:cNvSpPr/>
            <p:nvPr/>
          </p:nvSpPr>
          <p:spPr>
            <a:xfrm>
              <a:off x="-1" y="-1"/>
              <a:ext cx="7416826" cy="112474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FD13B"/>
            </a:solidFill>
            <a:ln w="25400" cap="flat">
              <a:solidFill>
                <a:srgbClr val="5D992B"/>
              </a:solidFill>
              <a:prstDash val="solid"/>
              <a:bevel/>
            </a:ln>
            <a:effectLst/>
          </p:spPr>
          <p:txBody>
            <a:bodyPr wrap="square" lIns="0" tIns="0" rIns="0" bIns="0" numCol="1" anchor="ctr">
              <a:noAutofit/>
            </a:bodyPr>
            <a:lstStyle/>
            <a:p>
              <a:pPr lvl="0" algn="ctr">
                <a:defRPr sz="2800"/>
              </a:pPr>
            </a:p>
          </p:txBody>
        </p:sp>
        <p:sp>
          <p:nvSpPr>
            <p:cNvPr id="113" name="Shape 113"/>
            <p:cNvSpPr/>
            <p:nvPr/>
          </p:nvSpPr>
          <p:spPr>
            <a:xfrm>
              <a:off x="1086168" y="313451"/>
              <a:ext cx="5244488" cy="497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2800"/>
              </a:lvl1pPr>
            </a:lstStyle>
            <a:p>
              <a:pPr lvl="0">
                <a:defRPr sz="1800"/>
              </a:pPr>
              <a:r>
                <a:rPr sz="2800"/>
                <a:t>Low Food Miles Project Evolution </a:t>
              </a:r>
            </a:p>
          </p:txBody>
        </p:sp>
      </p:grpSp>
      <p:grpSp>
        <p:nvGrpSpPr>
          <p:cNvPr id="117" name="Group 117"/>
          <p:cNvGrpSpPr/>
          <p:nvPr/>
        </p:nvGrpSpPr>
        <p:grpSpPr>
          <a:xfrm>
            <a:off x="1115615" y="2420888"/>
            <a:ext cx="6192690" cy="2304257"/>
            <a:chOff x="0" y="0"/>
            <a:chExt cx="6192688" cy="2304256"/>
          </a:xfrm>
        </p:grpSpPr>
        <p:sp>
          <p:nvSpPr>
            <p:cNvPr id="115" name="Shape 115"/>
            <p:cNvSpPr/>
            <p:nvPr/>
          </p:nvSpPr>
          <p:spPr>
            <a:xfrm>
              <a:off x="-1" y="-1"/>
              <a:ext cx="6192690" cy="230425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FD13B"/>
            </a:solidFill>
            <a:ln w="25400" cap="flat">
              <a:solidFill>
                <a:srgbClr val="5D992B"/>
              </a:solidFill>
              <a:prstDash val="solid"/>
              <a:bevel/>
            </a:ln>
            <a:effectLst/>
          </p:spPr>
          <p:txBody>
            <a:bodyPr wrap="square" lIns="0" tIns="0" rIns="0" bIns="0" numCol="1" anchor="ctr">
              <a:noAutofit/>
            </a:bodyPr>
            <a:lstStyle/>
            <a:p>
              <a:pPr lvl="0" algn="ctr">
                <a:defRPr>
                  <a:solidFill>
                    <a:srgbClr val="FFFFFF"/>
                  </a:solidFill>
                </a:defRPr>
              </a:pPr>
            </a:p>
          </p:txBody>
        </p:sp>
        <p:sp>
          <p:nvSpPr>
            <p:cNvPr id="116" name="Shape 116"/>
            <p:cNvSpPr/>
            <p:nvPr/>
          </p:nvSpPr>
          <p:spPr>
            <a:xfrm>
              <a:off x="906897" y="528557"/>
              <a:ext cx="4378894" cy="1247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r>
                <a:rPr sz="2400"/>
                <a:t>100 mile data base </a:t>
              </a:r>
              <a:r>
                <a:t>of primary producers created to promote local food benefits to growers, the environment,  economy &amp; community .  </a:t>
              </a:r>
            </a:p>
          </p:txBody>
        </p:sp>
      </p:grpSp>
      <p:grpSp>
        <p:nvGrpSpPr>
          <p:cNvPr id="120" name="Group 120"/>
          <p:cNvGrpSpPr/>
          <p:nvPr/>
        </p:nvGrpSpPr>
        <p:grpSpPr>
          <a:xfrm>
            <a:off x="6372199" y="4869160"/>
            <a:ext cx="2771801" cy="2160241"/>
            <a:chOff x="0" y="0"/>
            <a:chExt cx="2771799" cy="2160240"/>
          </a:xfrm>
        </p:grpSpPr>
        <p:sp>
          <p:nvSpPr>
            <p:cNvPr id="118" name="Shape 118"/>
            <p:cNvSpPr/>
            <p:nvPr/>
          </p:nvSpPr>
          <p:spPr>
            <a:xfrm flipH="1">
              <a:off x="-1" y="-1"/>
              <a:ext cx="2771801" cy="2160242"/>
            </a:xfrm>
            <a:prstGeom prst="rect">
              <a:avLst/>
            </a:prstGeom>
            <a:solidFill>
              <a:srgbClr val="7FD13B"/>
            </a:solidFill>
            <a:ln w="25400" cap="flat">
              <a:solidFill>
                <a:srgbClr val="5D992B"/>
              </a:solidFill>
              <a:prstDash val="solid"/>
              <a:bevel/>
            </a:ln>
            <a:effectLst/>
          </p:spPr>
          <p:txBody>
            <a:bodyPr wrap="square" lIns="0" tIns="0" rIns="0" bIns="0" numCol="1" anchor="ctr">
              <a:noAutofit/>
            </a:bodyPr>
            <a:lstStyle/>
            <a:p>
              <a:pPr lvl="0" algn="ctr">
                <a:defRPr>
                  <a:solidFill>
                    <a:srgbClr val="FFFFFF"/>
                  </a:solidFill>
                </a:defRPr>
              </a:pPr>
            </a:p>
          </p:txBody>
        </p:sp>
        <p:sp>
          <p:nvSpPr>
            <p:cNvPr id="119" name="Shape 119"/>
            <p:cNvSpPr/>
            <p:nvPr/>
          </p:nvSpPr>
          <p:spPr>
            <a:xfrm>
              <a:off x="0" y="278750"/>
              <a:ext cx="2771800" cy="160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r>
                <a:rPr sz="1600"/>
                <a:t>PARTNER/STAKEHOLDER</a:t>
              </a:r>
              <a:endParaRPr>
                <a:solidFill>
                  <a:srgbClr val="FFFFFF"/>
                </a:solidFill>
              </a:endParaRPr>
            </a:p>
            <a:p>
              <a:pPr lvl="0" algn="ctr"/>
              <a:r>
                <a:t>Transition Towns - </a:t>
              </a:r>
              <a:endParaRPr>
                <a:solidFill>
                  <a:srgbClr val="FFFFFF"/>
                </a:solidFill>
              </a:endParaRPr>
            </a:p>
            <a:p>
              <a:pPr lvl="0" algn="ctr"/>
              <a:r>
                <a:t>Mount Alexander</a:t>
              </a:r>
              <a:endParaRPr>
                <a:solidFill>
                  <a:srgbClr val="FFFFFF"/>
                </a:solidFill>
              </a:endParaRPr>
            </a:p>
            <a:p>
              <a:pPr lvl="0" algn="ctr"/>
              <a:r>
                <a:t>Masters Research Project</a:t>
              </a:r>
              <a:endParaRPr>
                <a:solidFill>
                  <a:srgbClr val="FFFFFF"/>
                </a:solidFill>
              </a:endParaRPr>
            </a:p>
            <a:p>
              <a:pPr lvl="0" algn="ctr"/>
              <a:r>
                <a:t>Mount Alexander Shire </a:t>
              </a:r>
              <a:endParaRPr>
                <a:solidFill>
                  <a:srgbClr val="FFFFFF"/>
                </a:solidFill>
              </a:endParaRPr>
            </a:p>
            <a:p>
              <a:pPr lvl="0" algn="ctr"/>
              <a:r>
                <a:t>Community Grant</a:t>
              </a:r>
            </a:p>
          </p:txBody>
        </p:sp>
      </p:grpSp>
      <p:sp>
        <p:nvSpPr>
          <p:cNvPr id="121" name="Shape 121"/>
          <p:cNvSpPr/>
          <p:nvPr/>
        </p:nvSpPr>
        <p:spPr>
          <a:xfrm>
            <a:off x="3923927" y="1628799"/>
            <a:ext cx="360041" cy="690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968"/>
                </a:moveTo>
                <a:lnTo>
                  <a:pt x="5400" y="15968"/>
                </a:lnTo>
                <a:lnTo>
                  <a:pt x="5400" y="0"/>
                </a:lnTo>
                <a:lnTo>
                  <a:pt x="16200" y="0"/>
                </a:lnTo>
                <a:lnTo>
                  <a:pt x="16200" y="15968"/>
                </a:lnTo>
                <a:lnTo>
                  <a:pt x="21600" y="15968"/>
                </a:lnTo>
                <a:lnTo>
                  <a:pt x="10800" y="21600"/>
                </a:lnTo>
                <a:close/>
              </a:path>
            </a:pathLst>
          </a:custGeom>
          <a:solidFill>
            <a:srgbClr val="7FD13B"/>
          </a:solidFill>
          <a:ln w="25400">
            <a:solidFill>
              <a:srgbClr val="5D992B"/>
            </a:solidFill>
          </a:ln>
        </p:spPr>
        <p:txBody>
          <a:bodyPr lIns="0" tIns="0" rIns="0" bIns="0" anchor="ctr"/>
          <a:lstStyle/>
          <a:p>
            <a:pPr lvl="0" algn="ctr">
              <a:defRPr>
                <a:solidFill>
                  <a:srgbClr val="FFFFFF"/>
                </a:solidFill>
              </a:defRPr>
            </a:pPr>
          </a:p>
        </p:txBody>
      </p:sp>
      <p:sp>
        <p:nvSpPr>
          <p:cNvPr id="122" name="Shape 122"/>
          <p:cNvSpPr/>
          <p:nvPr/>
        </p:nvSpPr>
        <p:spPr>
          <a:xfrm>
            <a:off x="6876256" y="4581128"/>
            <a:ext cx="2267745" cy="383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vl1pPr>
          </a:lstStyle>
          <a:p>
            <a:pPr lvl="0">
              <a:defRPr sz="1800"/>
            </a:pPr>
            <a:r>
              <a:rPr sz="2000"/>
              <a:t> </a:t>
            </a:r>
          </a:p>
        </p:txBody>
      </p:sp>
      <p:sp>
        <p:nvSpPr>
          <p:cNvPr id="123" name="Shape 123"/>
          <p:cNvSpPr/>
          <p:nvPr/>
        </p:nvSpPr>
        <p:spPr>
          <a:xfrm>
            <a:off x="6948264" y="3861048"/>
            <a:ext cx="484633" cy="9784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50"/>
                </a:moveTo>
                <a:lnTo>
                  <a:pt x="5400" y="16250"/>
                </a:lnTo>
                <a:lnTo>
                  <a:pt x="5400" y="0"/>
                </a:lnTo>
                <a:lnTo>
                  <a:pt x="16200" y="0"/>
                </a:lnTo>
                <a:lnTo>
                  <a:pt x="16200" y="16250"/>
                </a:lnTo>
                <a:lnTo>
                  <a:pt x="21600" y="16250"/>
                </a:lnTo>
                <a:lnTo>
                  <a:pt x="10800" y="21600"/>
                </a:lnTo>
                <a:close/>
              </a:path>
            </a:pathLst>
          </a:custGeom>
          <a:solidFill>
            <a:srgbClr val="7FD13B"/>
          </a:solidFill>
          <a:ln w="25400">
            <a:solidFill>
              <a:srgbClr val="5D992B"/>
            </a:solidFill>
          </a:ln>
        </p:spPr>
        <p:txBody>
          <a:bodyPr lIns="0" tIns="0" rIns="0" bIns="0" anchor="ctr"/>
          <a:lstStyle/>
          <a:p>
            <a:pPr lvl="0" algn="ctr">
              <a:defRPr>
                <a:solidFill>
                  <a:srgbClr val="FFFFFF"/>
                </a:solidFill>
              </a:defRPr>
            </a:pPr>
          </a:p>
        </p:txBody>
      </p:sp>
      <p:sp>
        <p:nvSpPr>
          <p:cNvPr id="124" name="Shape 124"/>
          <p:cNvSpPr/>
          <p:nvPr/>
        </p:nvSpPr>
        <p:spPr>
          <a:xfrm>
            <a:off x="3779911" y="4869160"/>
            <a:ext cx="484633" cy="1728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71"/>
                </a:moveTo>
                <a:lnTo>
                  <a:pt x="5400" y="18571"/>
                </a:lnTo>
                <a:lnTo>
                  <a:pt x="5400" y="0"/>
                </a:lnTo>
                <a:lnTo>
                  <a:pt x="16200" y="0"/>
                </a:lnTo>
                <a:lnTo>
                  <a:pt x="16200" y="18571"/>
                </a:lnTo>
                <a:lnTo>
                  <a:pt x="21600" y="18571"/>
                </a:lnTo>
                <a:lnTo>
                  <a:pt x="10800" y="21600"/>
                </a:lnTo>
                <a:close/>
              </a:path>
            </a:pathLst>
          </a:custGeom>
          <a:solidFill>
            <a:srgbClr val="7FD13B"/>
          </a:solidFill>
          <a:ln w="25400">
            <a:solidFill>
              <a:srgbClr val="5D992B"/>
            </a:solidFill>
          </a:ln>
        </p:spPr>
        <p:txBody>
          <a:bodyPr lIns="0" tIns="0" rIns="0" bIns="0" anchor="ctr"/>
          <a:lstStyle/>
          <a:p>
            <a:pPr lvl="0" algn="ctr">
              <a:defRPr>
                <a:solidFill>
                  <a:srgbClr val="FFFFFF"/>
                </a:solidFill>
              </a:defRPr>
            </a:pP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0" name="image8.jpg"/>
          <p:cNvPicPr/>
          <p:nvPr/>
        </p:nvPicPr>
        <p:blipFill>
          <a:blip r:embed="rId2">
            <a:extLst/>
          </a:blip>
          <a:stretch>
            <a:fillRect/>
          </a:stretch>
        </p:blipFill>
        <p:spPr>
          <a:xfrm>
            <a:off x="2411759" y="1124744"/>
            <a:ext cx="3600451" cy="3600451"/>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 name="image9.jpg"/>
          <p:cNvPicPr/>
          <p:nvPr/>
        </p:nvPicPr>
        <p:blipFill>
          <a:blip r:embed="rId2">
            <a:extLst/>
          </a:blip>
          <a:stretch>
            <a:fillRect/>
          </a:stretch>
        </p:blipFill>
        <p:spPr>
          <a:xfrm>
            <a:off x="2411759" y="1556791"/>
            <a:ext cx="3600451" cy="3600451"/>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4" name="image10.jpg" descr="lpg picture for conference flyer 007.JPG"/>
          <p:cNvPicPr/>
          <p:nvPr/>
        </p:nvPicPr>
        <p:blipFill>
          <a:blip r:embed="rId2">
            <a:extLst/>
          </a:blip>
          <a:stretch>
            <a:fillRect/>
          </a:stretch>
        </p:blipFill>
        <p:spPr>
          <a:xfrm>
            <a:off x="0" y="0"/>
            <a:ext cx="9144000" cy="6858000"/>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6" name="image11.jpg" descr="lucy poi_0.tmp"/>
          <p:cNvPicPr/>
          <p:nvPr/>
        </p:nvPicPr>
        <p:blipFill>
          <a:blip r:embed="rId2">
            <a:extLst/>
          </a:blip>
          <a:stretch>
            <a:fillRect/>
          </a:stretch>
        </p:blipFill>
        <p:spPr>
          <a:xfrm>
            <a:off x="2147590" y="0"/>
            <a:ext cx="4848820" cy="6858000"/>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nvSpPr>
        <p:spPr>
          <a:xfrm>
            <a:off x="179511" y="476672"/>
            <a:ext cx="8784978" cy="4725145"/>
          </a:xfrm>
          <a:prstGeom prst="roundRect">
            <a:avLst>
              <a:gd name="adj" fmla="val 11393"/>
            </a:avLst>
          </a:prstGeom>
          <a:solidFill>
            <a:srgbClr val="7FD13B"/>
          </a:solidFill>
          <a:ln w="25400">
            <a:solidFill>
              <a:srgbClr val="5D992B"/>
            </a:solidFill>
          </a:ln>
        </p:spPr>
        <p:txBody>
          <a:bodyPr lIns="0" tIns="0" rIns="0" bIns="0" anchor="ctr"/>
          <a:lstStyle/>
          <a:p>
            <a:pPr lvl="0" algn="ctr">
              <a:defRPr>
                <a:solidFill>
                  <a:srgbClr val="FFFFFF"/>
                </a:solidFill>
              </a:defRPr>
            </a:pPr>
          </a:p>
        </p:txBody>
      </p:sp>
      <p:sp>
        <p:nvSpPr>
          <p:cNvPr id="179" name="Shape 179"/>
          <p:cNvSpPr/>
          <p:nvPr/>
        </p:nvSpPr>
        <p:spPr>
          <a:xfrm>
            <a:off x="179511" y="692696"/>
            <a:ext cx="8533457" cy="5247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2400"/>
              <a:t>                                         RETAILERS AS ENABLERS</a:t>
            </a:r>
            <a:endParaRPr>
              <a:solidFill>
                <a:srgbClr val="FFFFFF"/>
              </a:solidFill>
            </a:endParaRPr>
          </a:p>
          <a:p>
            <a:pPr lvl="0"/>
            <a:endParaRPr>
              <a:solidFill>
                <a:srgbClr val="FFFFFF"/>
              </a:solidFill>
            </a:endParaRPr>
          </a:p>
          <a:p>
            <a:pPr lvl="0"/>
            <a:r>
              <a:t>- Six shire greengrocers invited to join the Low Food Miles Campaign as enablers  providing local food for local people.</a:t>
            </a:r>
            <a:endParaRPr>
              <a:solidFill>
                <a:srgbClr val="FFFFFF"/>
              </a:solidFill>
            </a:endParaRPr>
          </a:p>
          <a:p>
            <a:pPr lvl="0"/>
            <a:endParaRPr>
              <a:solidFill>
                <a:srgbClr val="FFFFFF"/>
              </a:solidFill>
            </a:endParaRPr>
          </a:p>
          <a:p>
            <a:pPr lvl="0"/>
            <a:r>
              <a:t>- 6 retailers collectively create the low food miles logos and charter.</a:t>
            </a:r>
            <a:endParaRPr>
              <a:solidFill>
                <a:srgbClr val="FFFFFF"/>
              </a:solidFill>
            </a:endParaRPr>
          </a:p>
          <a:p>
            <a:pPr lvl="0"/>
            <a:endParaRPr>
              <a:solidFill>
                <a:srgbClr val="FFFFFF"/>
              </a:solidFill>
            </a:endParaRPr>
          </a:p>
          <a:p>
            <a:pPr lvl="0">
              <a:buClr>
                <a:srgbClr val="000000"/>
              </a:buClr>
              <a:buSzPct val="100000"/>
              <a:buChar char="-"/>
            </a:pPr>
            <a:r>
              <a:t>Low Food Miles Charter maintains integrity of low food miles logo application.  Primary produce and primary processed foods like  bread, wine, etc., may bare the logo if  80% of ingredients were grown or sourced locally or regionally (within 100 miles) .</a:t>
            </a:r>
            <a:endParaRPr>
              <a:solidFill>
                <a:srgbClr val="FFFFFF"/>
              </a:solidFill>
            </a:endParaRPr>
          </a:p>
          <a:p>
            <a:pPr lvl="0"/>
            <a:endParaRPr>
              <a:solidFill>
                <a:srgbClr val="FFFFFF"/>
              </a:solidFill>
            </a:endParaRPr>
          </a:p>
          <a:p>
            <a:pPr lvl="0"/>
            <a:r>
              <a:t>-   Third logo created to signify the role of greengrocer as ‘enabler’.</a:t>
            </a:r>
            <a:endParaRPr>
              <a:solidFill>
                <a:srgbClr val="FFFFFF"/>
              </a:solidFill>
            </a:endParaRPr>
          </a:p>
          <a:p>
            <a:pPr lvl="0"/>
            <a:endParaRPr>
              <a:solidFill>
                <a:srgbClr val="FFFFFF"/>
              </a:solidFill>
            </a:endParaRPr>
          </a:p>
          <a:p>
            <a:pPr lvl="0"/>
            <a:endParaRPr>
              <a:solidFill>
                <a:srgbClr val="FFFFFF"/>
              </a:solidFill>
            </a:endParaRPr>
          </a:p>
          <a:p>
            <a:pPr lvl="0"/>
            <a:endParaRPr>
              <a:solidFill>
                <a:srgbClr val="FFFFFF"/>
              </a:solidFill>
            </a:endParaRPr>
          </a:p>
          <a:p>
            <a:pPr lvl="0"/>
            <a:endParaRPr>
              <a:solidFill>
                <a:srgbClr val="FFFFFF"/>
              </a:solidFill>
            </a:endParaRPr>
          </a:p>
          <a:p>
            <a:pPr lvl="0"/>
            <a:endParaRPr>
              <a:solidFill>
                <a:srgbClr val="FFFFFF"/>
              </a:solidFill>
            </a:endParaRPr>
          </a:p>
          <a:p>
            <a:pPr lvl="0"/>
            <a:endParaRPr>
              <a:solidFill>
                <a:srgbClr val="FFFFFF"/>
              </a:solidFill>
            </a:endParaRP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1" name="image12.jpeg" descr="retailer_0.tmp"/>
          <p:cNvPicPr/>
          <p:nvPr/>
        </p:nvPicPr>
        <p:blipFill>
          <a:blip r:embed="rId2">
            <a:extLst/>
          </a:blip>
          <a:stretch>
            <a:fillRect/>
          </a:stretch>
        </p:blipFill>
        <p:spPr>
          <a:xfrm>
            <a:off x="179511" y="404664"/>
            <a:ext cx="8964489" cy="5256585"/>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3" name="image13.png" descr="LFM_A4WindowSign_.pdf"/>
          <p:cNvPicPr/>
          <p:nvPr/>
        </p:nvPicPr>
        <p:blipFill>
          <a:blip r:embed="rId2">
            <a:extLst/>
          </a:blip>
          <a:stretch>
            <a:fillRect/>
          </a:stretch>
        </p:blipFill>
        <p:spPr>
          <a:xfrm>
            <a:off x="2972861" y="1600200"/>
            <a:ext cx="3198277" cy="4525963"/>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E5F6D8"/>
        </a:solidFill>
      </p:bgPr>
    </p:bg>
    <p:spTree>
      <p:nvGrpSpPr>
        <p:cNvPr id="1" name=""/>
        <p:cNvGrpSpPr/>
        <p:nvPr/>
      </p:nvGrpSpPr>
      <p:grpSpPr>
        <a:xfrm>
          <a:off x="0" y="0"/>
          <a:ext cx="0" cy="0"/>
          <a:chOff x="0" y="0"/>
          <a:chExt cx="0" cy="0"/>
        </a:xfrm>
      </p:grpSpPr>
      <p:pic>
        <p:nvPicPr>
          <p:cNvPr id="185" name="image14.png" descr="food miles logo-Step's version.pdf"/>
          <p:cNvPicPr/>
          <p:nvPr/>
        </p:nvPicPr>
        <p:blipFill>
          <a:blip r:embed="rId2">
            <a:extLst/>
          </a:blip>
          <a:stretch>
            <a:fillRect/>
          </a:stretch>
        </p:blipFill>
        <p:spPr>
          <a:xfrm>
            <a:off x="1369595" y="1600200"/>
            <a:ext cx="6404809" cy="4525963"/>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7" name="image15.jpeg" descr="logo wit_0.tmp"/>
          <p:cNvPicPr/>
          <p:nvPr/>
        </p:nvPicPr>
        <p:blipFill>
          <a:blip r:embed="rId2">
            <a:extLst/>
          </a:blip>
          <a:stretch>
            <a:fillRect/>
          </a:stretch>
        </p:blipFill>
        <p:spPr>
          <a:xfrm>
            <a:off x="2147590" y="0"/>
            <a:ext cx="4848820" cy="6858000"/>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9" name="image16.jpeg" descr="ally's l_0.tmp"/>
          <p:cNvPicPr/>
          <p:nvPr/>
        </p:nvPicPr>
        <p:blipFill>
          <a:blip r:embed="rId2">
            <a:extLst/>
          </a:blip>
          <a:stretch>
            <a:fillRect/>
          </a:stretch>
        </p:blipFill>
        <p:spPr>
          <a:xfrm>
            <a:off x="1035842" y="0"/>
            <a:ext cx="7072315" cy="6858000"/>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graphicFrame>
        <p:nvGraphicFramePr>
          <p:cNvPr id="128" name="Table 128"/>
          <p:cNvGraphicFramePr/>
          <p:nvPr/>
        </p:nvGraphicFramePr>
        <p:xfrm>
          <a:off x="107504" y="4"/>
          <a:ext cx="9036498" cy="1719526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016001"/>
                <a:gridCol w="1665373"/>
                <a:gridCol w="975218"/>
                <a:gridCol w="1312794"/>
                <a:gridCol w="1067110"/>
              </a:tblGrid>
              <a:tr h="764234">
                <a:tc>
                  <a:txBody>
                    <a:bodyPr/>
                    <a:lstStyle/>
                    <a:p>
                      <a:pPr lvl="0">
                        <a:defRPr b="0" i="0" sz="1800"/>
                      </a:pPr>
                      <a:r>
                        <a:rPr sz="1400">
                          <a:solidFill>
                            <a:srgbClr val="FFFFFF"/>
                          </a:solidFill>
                          <a:latin typeface="Arial"/>
                          <a:ea typeface="Arial"/>
                          <a:cs typeface="Arial"/>
                          <a:sym typeface="Arial"/>
                        </a:rPr>
                        <a:t>Blackwood Orchard</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111 Chellews Road,Harcourt North, Vic. 3453</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M:0428 570 051</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3" invalidUrl="" action="" tgtFrame="" tooltip="" history="1" highlightClick="0" endSnd="0"/>
                        </a:rPr>
                        <a:t>blackwood@activ8.net.au</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Canowindra Orchards -  Harcourt -  Slavek Ludwik</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384 North Harcourt Road, North Harcourt, Vic. 3453</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Bold"/>
                          <a:ea typeface="Arial Bold"/>
                          <a:cs typeface="Arial Bold"/>
                          <a:sym typeface="Arial Bold"/>
                        </a:rPr>
                        <a:t>T: 03 54742729</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4" invalidUrl="" action="" tgtFrame="" tooltip="" history="1" highlightClick="0" endSnd="0"/>
                        </a:rPr>
                        <a:t>ludwik@harboursat.com.au</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382114">
                <a:tc>
                  <a:txBody>
                    <a:bodyPr/>
                    <a:lstStyle/>
                    <a:p>
                      <a:pPr lvl="0">
                        <a:defRPr b="0" i="0" sz="1800"/>
                      </a:pPr>
                      <a:r>
                        <a:rPr sz="1400">
                          <a:solidFill>
                            <a:srgbClr val="FFFFFF"/>
                          </a:solidFill>
                          <a:latin typeface="Arial"/>
                          <a:ea typeface="Arial"/>
                          <a:cs typeface="Arial"/>
                          <a:sym typeface="Arial"/>
                        </a:rPr>
                        <a:t>Heathway Orchards</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Peelers Road, Harcourt, Vic. 3453</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Bold"/>
                          <a:ea typeface="Arial Bold"/>
                          <a:cs typeface="Arial Bold"/>
                          <a:sym typeface="Arial Bold"/>
                        </a:rPr>
                        <a:t>T:03 54742486</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Pollard's Orchard</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Railway Road Elphinstone, Vic.3448</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Bold"/>
                          <a:ea typeface="Arial Bold"/>
                          <a:cs typeface="Arial Bold"/>
                          <a:sym typeface="Arial Bold"/>
                        </a:rPr>
                        <a:t>Tel: 03 54733241                 M:0418 624 710</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Chaplin's Orchard</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Chaplin's Road Harcourt, Vic. 3453</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Bold"/>
                          <a:ea typeface="Arial Bold"/>
                          <a:cs typeface="Arial Bold"/>
                          <a:sym typeface="Arial Bold"/>
                        </a:rPr>
                        <a:t>Tel:03 54742264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5" invalidUrl="" action="" tgtFrame="" tooltip="" history="1" highlightClick="0" endSnd="0"/>
                        </a:rPr>
                        <a:t>chappy@impulse.net.au</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Malcolm Burrows - Orchard</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Chellews Road Harcourt,Vic. 3453</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Bold"/>
                          <a:ea typeface="Arial Bold"/>
                          <a:cs typeface="Arial Bold"/>
                          <a:sym typeface="Arial Bold"/>
                        </a:rPr>
                        <a:t>Tel:</a:t>
                      </a:r>
                      <a:r>
                        <a:rPr sz="1400">
                          <a:solidFill>
                            <a:srgbClr val="FFFFFF"/>
                          </a:solidFill>
                          <a:latin typeface="Arial"/>
                          <a:ea typeface="Arial"/>
                          <a:cs typeface="Arial"/>
                          <a:sym typeface="Arial"/>
                        </a:rPr>
                        <a:t>03 54742191           M:0418 353 344</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Dr Apple</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Coolstore Road Harcourt, Vic. 3453</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Bold"/>
                          <a:ea typeface="Arial Bold"/>
                          <a:cs typeface="Arial Bold"/>
                          <a:sym typeface="Arial Bold"/>
                        </a:rPr>
                        <a:t>Tel: 03 54742453       M:0409 434 964</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6" invalidUrl="" action="" tgtFrame="" tooltip="" history="1" highlightClick="0" endSnd="0"/>
                        </a:rPr>
                        <a:t>Dr_apple@harcourt.vicmail.net</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382114">
                <a:tc>
                  <a:txBody>
                    <a:bodyPr/>
                    <a:lstStyle/>
                    <a:p>
                      <a:pPr lvl="0">
                        <a:defRPr b="0" i="0" sz="1800"/>
                      </a:pPr>
                      <a:r>
                        <a:rPr sz="1400">
                          <a:solidFill>
                            <a:srgbClr val="FFFFFF"/>
                          </a:solidFill>
                          <a:latin typeface="Arial"/>
                          <a:ea typeface="Arial"/>
                          <a:cs typeface="Arial"/>
                          <a:sym typeface="Arial"/>
                        </a:rPr>
                        <a:t>Loddon Valley Cod</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Joyces Park  Newstead, Vic. 3462</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T:03 54762291</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Whirrakee Honey Pty Ltd</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67 Woodmans Road, Muckleford, Vic. 3451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Bold"/>
                          <a:ea typeface="Arial Bold"/>
                          <a:cs typeface="Arial Bold"/>
                          <a:sym typeface="Arial Bold"/>
                        </a:rPr>
                        <a:t>T: 03 54706818</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R &amp; E McDonald Bee Hives</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15 Sawmill Road McKenzies Hill, Castlemaine. 3450</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 03 54722161</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7" invalidUrl="" action="" tgtFrame="" tooltip="" history="1" highlightClick="0" endSnd="0"/>
                        </a:rPr>
                        <a:t>eileenmc@gcom.net.au</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Melita Free Range Eggs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6 Plantation Road, Barkers Creek, Vic. 3451</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Bold"/>
                          <a:ea typeface="Arial Bold"/>
                          <a:cs typeface="Arial Bold"/>
                          <a:sym typeface="Arial Bold"/>
                        </a:rPr>
                        <a:t>M: 0402 887 947</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Maldon Cherry Farm</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Cnr Bridgewater &amp; Watersons Road, Maldon,Vic. 3463</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T:54752178</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The Orchard of St Francis</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Molloys Lane  PO Box 469 Guildford, Vic.3451</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T:54764367</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Peelers Family Orchard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3800  Old Calder Hgwy Harcourt, Vic.3453</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T:54743043</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8" invalidUrl="" action="" tgtFrame="" tooltip="" history="1" highlightClick="0" endSnd="0"/>
                        </a:rPr>
                        <a:t>peelers_orchard@hotmail.com</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382114">
                <a:tc>
                  <a:txBody>
                    <a:bodyPr/>
                    <a:lstStyle/>
                    <a:p>
                      <a:pPr lvl="0">
                        <a:defRPr b="0" i="0" sz="1800"/>
                      </a:pPr>
                      <a:r>
                        <a:rPr sz="1400">
                          <a:solidFill>
                            <a:srgbClr val="FFFFFF"/>
                          </a:solidFill>
                          <a:latin typeface="Arial"/>
                          <a:ea typeface="Arial"/>
                          <a:cs typeface="Arial"/>
                          <a:sym typeface="Arial"/>
                        </a:rPr>
                        <a:t>The Little Red Apple</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Midland Highway Barkers Creek,Vic. 3451</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T:54742483</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Mount Alexander Fruit Gardens</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69 Dann's Road Harcourt, Vic. 3453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 03 54742808            m:0409 706 784</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9" invalidUrl="" action="" tgtFrame="" tooltip="" history="1" highlightClick="0" endSnd="0"/>
                        </a:rPr>
                        <a:t>info@mafg.com.au</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10" invalidUrl="" action="" tgtFrame="" tooltip="" history="1" highlightClick="0" endSnd="0"/>
                        </a:rPr>
                        <a:t>www.mafg.com.au</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Sprout Bakery</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Enterprise Centre, Halford Street, Castlemaine, Vic. 3450</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T:03 54706020</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11" invalidUrl="" action="" tgtFrame="" tooltip="" history="1" highlightClick="0" endSnd="0"/>
                        </a:rPr>
                        <a:t>sproutbakery@bigpond.com</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382114">
                <a:tc>
                  <a:txBody>
                    <a:bodyPr/>
                    <a:lstStyle/>
                    <a:p>
                      <a:pPr lvl="0">
                        <a:defRPr b="0" i="0" sz="1800"/>
                      </a:pPr>
                      <a:r>
                        <a:rPr sz="1400">
                          <a:solidFill>
                            <a:srgbClr val="FFFFFF"/>
                          </a:solidFill>
                          <a:latin typeface="Arial"/>
                          <a:ea typeface="Arial"/>
                          <a:cs typeface="Arial"/>
                          <a:sym typeface="Arial"/>
                        </a:rPr>
                        <a:t>Southern Light Herbs</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PO Box 227, Maldon,Vic. 3463</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T:03 54752763</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12" invalidUrl="" action="" tgtFrame="" tooltip="" history="1" highlightClick="0" endSnd="0"/>
                        </a:rPr>
                        <a:t>slherbs@netcon.net.au</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Fruit Fetish</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RMB 2010, Newstead Hepburn Road, Yandoit,Vic. 3461</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T:03 54764110</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13" invalidUrl="" action="" tgtFrame="" tooltip="" history="1" highlightClick="0" endSnd="0"/>
                        </a:rPr>
                        <a:t>fruitfetish@gmail.com</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u="sng">
                          <a:solidFill>
                            <a:srgbClr val="0000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Holy Goat Cheese</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Wooroomook, 112 Redesdale Road Sutton Grange, Vic.3448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T:03 54748289      Fax:03 54748252</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14" invalidUrl="" action="" tgtFrame="" tooltip="" history="1" highlightClick="0" endSnd="0"/>
                        </a:rPr>
                        <a:t>holygoatcheese@impulse.net.au</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382114">
                <a:tc>
                  <a:txBody>
                    <a:bodyPr/>
                    <a:lstStyle/>
                    <a:p>
                      <a:pPr lvl="0">
                        <a:defRPr b="0" i="0" sz="1800"/>
                      </a:pPr>
                      <a:r>
                        <a:rPr sz="1400">
                          <a:solidFill>
                            <a:srgbClr val="FFFFFF"/>
                          </a:solidFill>
                          <a:latin typeface="Arial"/>
                          <a:ea typeface="Arial"/>
                          <a:cs typeface="Arial"/>
                          <a:sym typeface="Arial"/>
                        </a:rPr>
                        <a:t>Granite Springs Olives</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Slopes of Mount Alexander, Vic. 3451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 03 54742601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15" invalidUrl="" action="" tgtFrame="" tooltip="" history="1" highlightClick="0" endSnd="0"/>
                        </a:rPr>
                        <a:t>anthea_mately@bigpond.com</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382114">
                <a:tc>
                  <a:txBody>
                    <a:bodyPr/>
                    <a:lstStyle/>
                    <a:p>
                      <a:pPr lvl="0">
                        <a:defRPr b="0" i="0" sz="1800"/>
                      </a:pPr>
                      <a:r>
                        <a:rPr sz="1400">
                          <a:solidFill>
                            <a:srgbClr val="FFFFFF"/>
                          </a:solidFill>
                          <a:latin typeface="Arial"/>
                          <a:ea typeface="Arial"/>
                          <a:cs typeface="Arial"/>
                          <a:sym typeface="Arial"/>
                        </a:rPr>
                        <a:t>Duemer's Harcourt Valley Orchard</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3389 Calder Highway Harcourt,Vic. 3453</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T:03 54742181</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16" invalidUrl="" action="" tgtFrame="" tooltip="" history="1" highlightClick="0" endSnd="0"/>
                        </a:rPr>
                        <a:t>adeumer@bigpond.net.au</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Henry of Harcourt- Cidermakers</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219 Reservoir Road Harcourt, Vic. 3453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T:03 54742177      Fax: 03 54743018</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17" invalidUrl="" action="" tgtFrame="" tooltip="" history="1" highlightClick="0" endSnd="0"/>
                        </a:rPr>
                        <a:t>ddhenry@bigpond.net.au</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18" invalidUrl="" action="" tgtFrame="" tooltip="" history="1" highlightClick="0" endSnd="0"/>
                        </a:rPr>
                        <a:t>www.henrycider.com.au</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Blue Mountain Goat Farm</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Lot 74 Faraday Drive Faraday, Vic. 3451</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 03 54733541     Fax: 03 54733541</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hlinkClick r:id="rId19" invalidUrl="" action="" tgtFrame="" tooltip="" history="1" highlightClick="0" endSnd="0"/>
                        </a:rPr>
                        <a:t>bluemountainfarm@vic.chariot.net.au</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382114">
                <a:tc>
                  <a:txBody>
                    <a:bodyPr/>
                    <a:lstStyle/>
                    <a:p>
                      <a:pPr lvl="0">
                        <a:defRPr b="0" i="0" sz="1800"/>
                      </a:pPr>
                      <a:r>
                        <a:rPr sz="1400">
                          <a:solidFill>
                            <a:srgbClr val="FFFFFF"/>
                          </a:solidFill>
                          <a:latin typeface="Arial"/>
                          <a:ea typeface="Arial"/>
                          <a:cs typeface="Arial"/>
                          <a:sym typeface="Arial"/>
                        </a:rPr>
                        <a:t>Philip McConach -  Biodynamic Lambs</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Welshman's Reef,Vic. 3462</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M:0427 487 829</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64234">
                <a:tc>
                  <a:txBody>
                    <a:bodyPr/>
                    <a:lstStyle/>
                    <a:p>
                      <a:pPr lvl="0">
                        <a:defRPr b="0" i="0" sz="1800"/>
                      </a:pPr>
                      <a:r>
                        <a:rPr sz="1400">
                          <a:solidFill>
                            <a:srgbClr val="FFFFFF"/>
                          </a:solidFill>
                          <a:latin typeface="Arial"/>
                          <a:ea typeface="Arial"/>
                          <a:cs typeface="Arial"/>
                          <a:sym typeface="Arial"/>
                        </a:rPr>
                        <a:t>Guildford Eggs</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PO Box 54 Guildford,Vic. 3450</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T:03 54734362</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c>
                  <a:txBody>
                    <a:bodyPr/>
                    <a:lstStyle/>
                    <a:p>
                      <a:pPr lvl="0">
                        <a:defRPr b="0" i="0" sz="1800"/>
                      </a:pPr>
                      <a:r>
                        <a:rPr sz="1400">
                          <a:solidFill>
                            <a:srgbClr val="FFFFFF"/>
                          </a:solidFill>
                          <a:latin typeface="Arial"/>
                          <a:ea typeface="Arial"/>
                          <a:cs typeface="Arial"/>
                          <a:sym typeface="Arial"/>
                        </a:rPr>
                        <a:t> </a:t>
                      </a:r>
                    </a:p>
                  </a:txBody>
                  <a:tcPr marL="4864" marR="4864" marT="4864" marB="4864"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bl>
          </a:graphicData>
        </a:graphic>
      </p:graphicFrame>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1" name="image17.jpg" descr="logo with figures.jpg"/>
          <p:cNvPicPr/>
          <p:nvPr/>
        </p:nvPicPr>
        <p:blipFill>
          <a:blip r:embed="rId2">
            <a:extLst/>
          </a:blip>
          <a:stretch>
            <a:fillRect/>
          </a:stretch>
        </p:blipFill>
        <p:spPr>
          <a:xfrm>
            <a:off x="2147300" y="0"/>
            <a:ext cx="4849400" cy="6858000"/>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95" name="Group 195"/>
          <p:cNvGrpSpPr/>
          <p:nvPr/>
        </p:nvGrpSpPr>
        <p:grpSpPr>
          <a:xfrm>
            <a:off x="179511" y="-1"/>
            <a:ext cx="8712970" cy="2708922"/>
            <a:chOff x="0" y="0"/>
            <a:chExt cx="8712968" cy="2708920"/>
          </a:xfrm>
        </p:grpSpPr>
        <p:sp>
          <p:nvSpPr>
            <p:cNvPr id="193" name="Shape 193"/>
            <p:cNvSpPr/>
            <p:nvPr/>
          </p:nvSpPr>
          <p:spPr>
            <a:xfrm>
              <a:off x="-1" y="-1"/>
              <a:ext cx="8712970" cy="270892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FD13B"/>
            </a:solidFill>
            <a:ln w="25400" cap="flat">
              <a:solidFill>
                <a:srgbClr val="5D992B"/>
              </a:solidFill>
              <a:prstDash val="solid"/>
              <a:bevel/>
            </a:ln>
            <a:effectLst/>
          </p:spPr>
          <p:txBody>
            <a:bodyPr wrap="square" lIns="0" tIns="0" rIns="0" bIns="0" numCol="1" anchor="ctr">
              <a:noAutofit/>
            </a:bodyPr>
            <a:lstStyle/>
            <a:p>
              <a:pPr lvl="0" algn="ctr"/>
            </a:p>
          </p:txBody>
        </p:sp>
        <p:sp>
          <p:nvSpPr>
            <p:cNvPr id="194" name="Shape 194"/>
            <p:cNvSpPr/>
            <p:nvPr/>
          </p:nvSpPr>
          <p:spPr>
            <a:xfrm>
              <a:off x="1275985" y="305439"/>
              <a:ext cx="6160998" cy="2098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r>
                <a:rPr sz="2800"/>
                <a:t>Low Food Miles Project Launch</a:t>
              </a:r>
              <a:endParaRPr>
                <a:solidFill>
                  <a:srgbClr val="FFFFFF"/>
                </a:solidFill>
              </a:endParaRPr>
            </a:p>
            <a:p>
              <a:pPr lvl="0" algn="ctr"/>
              <a:r>
                <a:rPr sz="2400"/>
                <a:t>with</a:t>
              </a:r>
              <a:endParaRPr>
                <a:solidFill>
                  <a:srgbClr val="FFFFFF"/>
                </a:solidFill>
              </a:endParaRPr>
            </a:p>
            <a:p>
              <a:pPr lvl="0" algn="ctr"/>
              <a:r>
                <a:rPr sz="2400"/>
                <a:t>Iron Chef meets Naked Chef Competition</a:t>
              </a:r>
              <a:endParaRPr>
                <a:solidFill>
                  <a:srgbClr val="FFFFFF"/>
                </a:solidFill>
              </a:endParaRPr>
            </a:p>
            <a:p>
              <a:pPr lvl="0" algn="ctr"/>
              <a:r>
                <a:rPr sz="2400"/>
                <a:t>C</a:t>
              </a:r>
              <a:r>
                <a:t>ommunity event to celebrate &amp; make local food visible, raise farmer profiles &amp; actively promote purchasing local food for the benefit of the environment, local economy and community.</a:t>
              </a:r>
            </a:p>
          </p:txBody>
        </p:sp>
      </p:grpSp>
      <p:sp>
        <p:nvSpPr>
          <p:cNvPr id="196" name="Shape 196"/>
          <p:cNvSpPr/>
          <p:nvPr/>
        </p:nvSpPr>
        <p:spPr>
          <a:xfrm>
            <a:off x="827583" y="3717032"/>
            <a:ext cx="7488833" cy="3140969"/>
          </a:xfrm>
          <a:prstGeom prst="rect">
            <a:avLst/>
          </a:prstGeom>
          <a:solidFill>
            <a:srgbClr val="7FD13B"/>
          </a:solidFill>
          <a:ln w="25400">
            <a:solidFill>
              <a:srgbClr val="5D992B"/>
            </a:solidFill>
          </a:ln>
        </p:spPr>
        <p:txBody>
          <a:bodyPr lIns="0" tIns="0" rIns="0" bIns="0" anchor="ctr"/>
          <a:lstStyle/>
          <a:p>
            <a:pPr lvl="0" algn="ctr">
              <a:defRPr>
                <a:solidFill>
                  <a:srgbClr val="FFFFFF"/>
                </a:solidFill>
              </a:defRPr>
            </a:pPr>
          </a:p>
        </p:txBody>
      </p:sp>
      <p:sp>
        <p:nvSpPr>
          <p:cNvPr id="197" name="Shape 197"/>
          <p:cNvSpPr/>
          <p:nvPr/>
        </p:nvSpPr>
        <p:spPr>
          <a:xfrm>
            <a:off x="1187624" y="3789040"/>
            <a:ext cx="7272809" cy="283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a:solidFill>
                  <a:srgbClr val="FFFFFF"/>
                </a:solidFill>
              </a:rPr>
              <a:t>                                 </a:t>
            </a:r>
            <a:endParaRPr>
              <a:solidFill>
                <a:srgbClr val="FFFFFF"/>
              </a:solidFill>
            </a:endParaRPr>
          </a:p>
          <a:p>
            <a:pPr lvl="0"/>
            <a:endParaRPr>
              <a:solidFill>
                <a:srgbClr val="FFFFFF"/>
              </a:solidFill>
            </a:endParaRPr>
          </a:p>
          <a:p>
            <a:pPr lvl="0"/>
            <a:r>
              <a:rPr>
                <a:solidFill>
                  <a:srgbClr val="FFFFFF"/>
                </a:solidFill>
              </a:rPr>
              <a:t>                </a:t>
            </a:r>
            <a:r>
              <a:rPr sz="2400"/>
              <a:t>PARTNERS/ STAKEHOLDERS:</a:t>
            </a:r>
            <a:endParaRPr>
              <a:solidFill>
                <a:srgbClr val="FFFFFF"/>
              </a:solidFill>
            </a:endParaRPr>
          </a:p>
          <a:p>
            <a:pPr lvl="0"/>
            <a:endParaRPr sz="2400">
              <a:solidFill>
                <a:srgbClr val="FFFFFF"/>
              </a:solidFill>
            </a:endParaRPr>
          </a:p>
          <a:p>
            <a:pPr lvl="0"/>
            <a:r>
              <a:t>- 6 FARMERS ON STORYBOARDS</a:t>
            </a:r>
            <a:endParaRPr>
              <a:solidFill>
                <a:srgbClr val="FFFFFF"/>
              </a:solidFill>
            </a:endParaRPr>
          </a:p>
          <a:p>
            <a:pPr lvl="0">
              <a:buClr>
                <a:srgbClr val="000000"/>
              </a:buClr>
              <a:buSzPct val="100000"/>
              <a:buChar char="-"/>
            </a:pPr>
            <a:r>
              <a:t> 6 RETAILERS AS JUDGES</a:t>
            </a:r>
            <a:endParaRPr>
              <a:solidFill>
                <a:srgbClr val="FFFFFF"/>
              </a:solidFill>
            </a:endParaRPr>
          </a:p>
          <a:p>
            <a:pPr lvl="0">
              <a:buClr>
                <a:srgbClr val="000000"/>
              </a:buClr>
              <a:buSzPct val="100000"/>
              <a:buChar char="-"/>
            </a:pPr>
            <a:r>
              <a:t> 3 CAFE/ RESTAURANT OWNERS AS CONTESTANTS</a:t>
            </a:r>
            <a:endParaRPr>
              <a:solidFill>
                <a:srgbClr val="FFFFFF"/>
              </a:solidFill>
            </a:endParaRPr>
          </a:p>
          <a:p>
            <a:pPr lvl="0"/>
            <a:r>
              <a:t>- MALDON BENDIGO BANK, MT ALEXANDER SHIRE COUNCILLORS, CASTLEMAINE SECONDARY COLLEGE, GROWING ABUNDANCE, VOLUNTEERS, COMMUNITY MEMBERS, LOCAL FILM MAKER.</a:t>
            </a:r>
          </a:p>
        </p:txBody>
      </p:sp>
      <p:sp>
        <p:nvSpPr>
          <p:cNvPr id="198" name="Shape 198"/>
          <p:cNvSpPr/>
          <p:nvPr/>
        </p:nvSpPr>
        <p:spPr>
          <a:xfrm>
            <a:off x="4283967" y="2852935"/>
            <a:ext cx="484633" cy="8343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327"/>
                </a:moveTo>
                <a:lnTo>
                  <a:pt x="5400" y="15327"/>
                </a:lnTo>
                <a:lnTo>
                  <a:pt x="5400" y="0"/>
                </a:lnTo>
                <a:lnTo>
                  <a:pt x="16200" y="0"/>
                </a:lnTo>
                <a:lnTo>
                  <a:pt x="16200" y="15327"/>
                </a:lnTo>
                <a:lnTo>
                  <a:pt x="21600" y="15327"/>
                </a:lnTo>
                <a:lnTo>
                  <a:pt x="10800" y="21600"/>
                </a:lnTo>
                <a:close/>
              </a:path>
            </a:pathLst>
          </a:custGeom>
          <a:solidFill>
            <a:srgbClr val="7FD13B"/>
          </a:solidFill>
          <a:ln w="25400">
            <a:solidFill>
              <a:srgbClr val="5D992B"/>
            </a:solidFill>
          </a:ln>
        </p:spPr>
        <p:txBody>
          <a:bodyPr lIns="0" tIns="0" rIns="0" bIns="0" anchor="ctr"/>
          <a:lstStyle/>
          <a:p>
            <a:pPr lvl="0" algn="ctr">
              <a:defRPr>
                <a:solidFill>
                  <a:srgbClr val="FFFFFF"/>
                </a:solidFill>
              </a:defRPr>
            </a:pP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0" name="image18.jpg"/>
          <p:cNvPicPr/>
          <p:nvPr/>
        </p:nvPicPr>
        <p:blipFill>
          <a:blip r:embed="rId2">
            <a:extLst/>
          </a:blip>
          <a:stretch>
            <a:fillRect/>
          </a:stretch>
        </p:blipFill>
        <p:spPr>
          <a:xfrm>
            <a:off x="2267743" y="-14430"/>
            <a:ext cx="5040562" cy="6872431"/>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2" name="image19.jpg" descr="Copy of _0.tmp"/>
          <p:cNvPicPr/>
          <p:nvPr/>
        </p:nvPicPr>
        <p:blipFill>
          <a:blip r:embed="rId2">
            <a:extLst/>
          </a:blip>
          <a:stretch>
            <a:fillRect/>
          </a:stretch>
        </p:blipFill>
        <p:spPr>
          <a:xfrm>
            <a:off x="138409" y="0"/>
            <a:ext cx="8867181" cy="6858000"/>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4" name="image20.jpg" descr="DEN_5889_0.tmp"/>
          <p:cNvPicPr/>
          <p:nvPr/>
        </p:nvPicPr>
        <p:blipFill>
          <a:blip r:embed="rId2">
            <a:extLst/>
          </a:blip>
          <a:stretch>
            <a:fillRect/>
          </a:stretch>
        </p:blipFill>
        <p:spPr>
          <a:xfrm>
            <a:off x="0" y="401834"/>
            <a:ext cx="9144000" cy="6054330"/>
          </a:xfrm>
          <a:prstGeom prst="rect">
            <a:avLst/>
          </a:prstGeom>
          <a:ln w="12700">
            <a:miter lim="400000"/>
          </a:ln>
        </p:spPr>
      </p:pic>
      <p:pic>
        <p:nvPicPr>
          <p:cNvPr id="205" name="image21.jpg" descr="DEN_5445_0.tmp"/>
          <p:cNvPicPr/>
          <p:nvPr/>
        </p:nvPicPr>
        <p:blipFill>
          <a:blip r:embed="rId3">
            <a:extLst/>
          </a:blip>
          <a:stretch>
            <a:fillRect/>
          </a:stretch>
        </p:blipFill>
        <p:spPr>
          <a:xfrm>
            <a:off x="0" y="312538"/>
            <a:ext cx="9144000" cy="6232923"/>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7" name="image22.jpg" descr="F:\LPG Pictures &amp; files\DEN_5355.jpg"/>
          <p:cNvPicPr/>
          <p:nvPr/>
        </p:nvPicPr>
        <p:blipFill>
          <a:blip r:embed="rId2">
            <a:extLst/>
          </a:blip>
          <a:stretch>
            <a:fillRect/>
          </a:stretch>
        </p:blipFill>
        <p:spPr>
          <a:xfrm>
            <a:off x="2239595" y="0"/>
            <a:ext cx="4664810" cy="6858000"/>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9" name="image23.jpg" descr="Copy of _0.tmp"/>
          <p:cNvPicPr/>
          <p:nvPr/>
        </p:nvPicPr>
        <p:blipFill>
          <a:blip r:embed="rId2">
            <a:extLst/>
          </a:blip>
          <a:stretch>
            <a:fillRect/>
          </a:stretch>
        </p:blipFill>
        <p:spPr>
          <a:xfrm>
            <a:off x="2301625" y="0"/>
            <a:ext cx="4540748" cy="6858000"/>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1" name="image24.jpg" descr="F:\presentation pics\Local Food Miles 9.jpg"/>
          <p:cNvPicPr/>
          <p:nvPr/>
        </p:nvPicPr>
        <p:blipFill>
          <a:blip r:embed="rId2">
            <a:extLst/>
          </a:blip>
          <a:stretch>
            <a:fillRect/>
          </a:stretch>
        </p:blipFill>
        <p:spPr>
          <a:xfrm>
            <a:off x="-6724650" y="-6132513"/>
            <a:ext cx="3840001" cy="5760001"/>
          </a:xfrm>
          <a:prstGeom prst="rect">
            <a:avLst/>
          </a:prstGeom>
          <a:ln w="12700">
            <a:miter lim="400000"/>
          </a:ln>
        </p:spPr>
      </p:pic>
      <p:pic>
        <p:nvPicPr>
          <p:cNvPr id="212" name="image25.jpg" descr="F:\presentation pics\Local Food Miles 9.jpg"/>
          <p:cNvPicPr/>
          <p:nvPr/>
        </p:nvPicPr>
        <p:blipFill>
          <a:blip r:embed="rId3">
            <a:extLst/>
          </a:blip>
          <a:stretch>
            <a:fillRect/>
          </a:stretch>
        </p:blipFill>
        <p:spPr>
          <a:xfrm>
            <a:off x="1403648" y="-1539552"/>
            <a:ext cx="6264696" cy="8640000"/>
          </a:xfrm>
          <a:prstGeom prst="rect">
            <a:avLst/>
          </a:prstGeom>
          <a:ln w="12700">
            <a:miter lim="400000"/>
          </a:ln>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image23.jpg" descr="Copy of _0.tmp"/>
          <p:cNvPicPr/>
          <p:nvPr/>
        </p:nvPicPr>
        <p:blipFill>
          <a:blip r:embed="rId2">
            <a:extLst/>
          </a:blip>
          <a:stretch>
            <a:fillRect/>
          </a:stretch>
        </p:blipFill>
        <p:spPr>
          <a:xfrm>
            <a:off x="2301625" y="0"/>
            <a:ext cx="4540748" cy="6858000"/>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6" name="image26.jpg" descr="F:\presentation pics\Local Food Miles 7.jpg"/>
          <p:cNvPicPr/>
          <p:nvPr/>
        </p:nvPicPr>
        <p:blipFill>
          <a:blip r:embed="rId2">
            <a:extLst/>
          </a:blip>
          <a:stretch>
            <a:fillRect/>
          </a:stretch>
        </p:blipFill>
        <p:spPr>
          <a:xfrm>
            <a:off x="-72517" y="0"/>
            <a:ext cx="9788017" cy="6858000"/>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graphicFrame>
        <p:nvGraphicFramePr>
          <p:cNvPr id="132" name="Table 132"/>
          <p:cNvGraphicFramePr/>
          <p:nvPr/>
        </p:nvGraphicFramePr>
        <p:xfrm>
          <a:off x="0" y="404665"/>
          <a:ext cx="9108504" cy="558406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108504"/>
              </a:tblGrid>
              <a:tr h="727134">
                <a:tc>
                  <a:txBody>
                    <a:bodyPr/>
                    <a:lstStyle/>
                    <a:p>
                      <a:pPr lvl="0">
                        <a:defRPr b="0" i="0" sz="1800"/>
                      </a:pPr>
                      <a:r>
                        <a:rPr sz="1400">
                          <a:solidFill>
                            <a:srgbClr val="FFFFFF"/>
                          </a:solidFill>
                          <a:latin typeface="Arial"/>
                          <a:ea typeface="Arial"/>
                          <a:cs typeface="Arial"/>
                          <a:sym typeface="Arial"/>
                        </a:rPr>
                        <a:t>The McDonald family provide beehives for pollination of Horticultural and Braodacre Crops, also suppliers of  honey, beeswax and beekeepers equipment..McDonald's Honey comes from the forest foothills south of Castlemaine producing yellowbox, redgum and messmate. . </a:t>
                      </a:r>
                    </a:p>
                  </a:txBody>
                  <a:tcPr marL="6246" marR="6246" marT="6246" marB="6246"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27134">
                <a:tc>
                  <a:txBody>
                    <a:bodyPr/>
                    <a:lstStyle/>
                    <a:p>
                      <a:pPr lvl="0">
                        <a:defRPr b="0" i="0" sz="1800"/>
                      </a:pPr>
                      <a:r>
                        <a:rPr sz="1400">
                          <a:solidFill>
                            <a:srgbClr val="FFFFFF"/>
                          </a:solidFill>
                          <a:latin typeface="Arial"/>
                          <a:ea typeface="Arial"/>
                          <a:cs typeface="Arial"/>
                          <a:sym typeface="Arial"/>
                        </a:rPr>
                        <a:t>Steve Vella runs Melita free range eggs which are locally owned and bred in Barkers Creek. Set on 24 acres with 3600 chickens, breeds include Hyline and Esa Browns. Their diet has been designed by a nutritionist and consists of a mixed feed of wheat, peas, soybeans, meatmeal and mineral supplements. </a:t>
                      </a:r>
                    </a:p>
                  </a:txBody>
                  <a:tcPr marL="6246" marR="6246" marT="6246" marB="6246"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487098">
                <a:tc>
                  <a:txBody>
                    <a:bodyPr/>
                    <a:lstStyle/>
                    <a:p>
                      <a:pPr lvl="0">
                        <a:defRPr b="0" i="0" sz="1800"/>
                      </a:pPr>
                      <a:r>
                        <a:rPr sz="1400">
                          <a:solidFill>
                            <a:srgbClr val="FFFFFF"/>
                          </a:solidFill>
                          <a:latin typeface="Arial"/>
                          <a:ea typeface="Arial"/>
                          <a:cs typeface="Arial"/>
                          <a:sym typeface="Arial"/>
                        </a:rPr>
                        <a:t>Cherry orchard growers with a dozen varieties of cherries and apricots </a:t>
                      </a:r>
                      <a:r>
                        <a:rPr sz="1400">
                          <a:solidFill>
                            <a:srgbClr val="FFFFFF"/>
                          </a:solidFill>
                          <a:latin typeface="Arial Bold"/>
                          <a:ea typeface="Arial Bold"/>
                          <a:cs typeface="Arial Bold"/>
                          <a:sym typeface="Arial Bold"/>
                        </a:rPr>
                        <a:t>grown organically. Season runs from December to mid January. </a:t>
                      </a:r>
                    </a:p>
                  </a:txBody>
                  <a:tcPr marL="6246" marR="6246" marT="6246" marB="6246"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27134">
                <a:tc>
                  <a:txBody>
                    <a:bodyPr/>
                    <a:lstStyle/>
                    <a:p>
                      <a:pPr lvl="0">
                        <a:defRPr b="0" i="0" sz="1800"/>
                      </a:pPr>
                      <a:r>
                        <a:rPr sz="1400">
                          <a:solidFill>
                            <a:srgbClr val="FFFFFF"/>
                          </a:solidFill>
                          <a:latin typeface="Arial"/>
                          <a:ea typeface="Arial"/>
                          <a:cs typeface="Arial"/>
                          <a:sym typeface="Arial"/>
                        </a:rPr>
                        <a:t>Produces fine varietal extra virgin olive oils from varieties such as Frantoio, Mission,Manzanillo and Spanish Queen olives from 600-700 aged trees grown,harvested at Guildford and cold pressed at Barfold.</a:t>
                      </a:r>
                      <a:r>
                        <a:rPr sz="1400">
                          <a:solidFill>
                            <a:srgbClr val="FFFFFF"/>
                          </a:solidFill>
                          <a:latin typeface="Arial Bold"/>
                          <a:ea typeface="Arial Bold"/>
                          <a:cs typeface="Arial Bold"/>
                          <a:sym typeface="Arial Bold"/>
                        </a:rPr>
                        <a:t> Grown using organic principles </a:t>
                      </a:r>
                      <a:r>
                        <a:rPr sz="1400">
                          <a:solidFill>
                            <a:srgbClr val="FFFFFF"/>
                          </a:solidFill>
                          <a:latin typeface="Arial"/>
                          <a:ea typeface="Arial"/>
                          <a:cs typeface="Arial"/>
                          <a:sym typeface="Arial"/>
                        </a:rPr>
                        <a:t>and sprays certified by NASA.</a:t>
                      </a:r>
                    </a:p>
                  </a:txBody>
                  <a:tcPr marL="6246" marR="6246" marT="6246" marB="6246"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727134">
                <a:tc>
                  <a:txBody>
                    <a:bodyPr/>
                    <a:lstStyle/>
                    <a:p>
                      <a:pPr lvl="0">
                        <a:defRPr b="0" i="0" sz="1800"/>
                      </a:pPr>
                      <a:r>
                        <a:rPr sz="1400">
                          <a:solidFill>
                            <a:srgbClr val="FFFFFF"/>
                          </a:solidFill>
                          <a:latin typeface="Arial"/>
                          <a:ea typeface="Arial"/>
                          <a:cs typeface="Arial"/>
                          <a:sym typeface="Arial"/>
                        </a:rPr>
                        <a:t>Sixth generation of orchadists growing apples, pears, cherries, plums, apricots, peaches and nectarines which are picked fresh for the shop on the old calder highway. Peeler's apple shop on the Calder Highway in Harcourt sells their own fresh produce as well as other local produce. </a:t>
                      </a:r>
                      <a:r>
                        <a:rPr sz="1400">
                          <a:solidFill>
                            <a:srgbClr val="FFFFFF"/>
                          </a:solidFill>
                          <a:latin typeface="Arial Bold"/>
                          <a:ea typeface="Arial Bold"/>
                          <a:cs typeface="Arial Bold"/>
                          <a:sym typeface="Arial Bold"/>
                        </a:rPr>
                        <a:t>Season runs December to April.</a:t>
                      </a:r>
                    </a:p>
                  </a:txBody>
                  <a:tcPr marL="6246" marR="6246" marT="6246" marB="6246"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247062">
                <a:tc>
                  <a:txBody>
                    <a:bodyPr/>
                    <a:lstStyle/>
                    <a:p>
                      <a:pPr lvl="0">
                        <a:defRPr b="0" i="0" sz="1800"/>
                      </a:pPr>
                      <a:r>
                        <a:rPr sz="1400">
                          <a:solidFill>
                            <a:srgbClr val="FFFFFF"/>
                          </a:solidFill>
                          <a:latin typeface="Arial"/>
                          <a:ea typeface="Arial"/>
                          <a:cs typeface="Arial"/>
                          <a:sym typeface="Arial"/>
                        </a:rPr>
                        <a:t>100% apple and pear juice, cold pressed using traditional methods from locally grown Harcourt apples and Pears. </a:t>
                      </a:r>
                    </a:p>
                  </a:txBody>
                  <a:tcPr marL="6246" marR="6246" marT="6246" marB="6246"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967170">
                <a:tc>
                  <a:txBody>
                    <a:bodyPr/>
                    <a:lstStyle/>
                    <a:p>
                      <a:pPr lvl="0">
                        <a:defRPr b="0" i="0" sz="1800"/>
                      </a:pPr>
                      <a:r>
                        <a:rPr sz="1400">
                          <a:solidFill>
                            <a:srgbClr val="FFFFFF"/>
                          </a:solidFill>
                          <a:latin typeface="Arial"/>
                          <a:ea typeface="Arial"/>
                          <a:cs typeface="Arial"/>
                          <a:sym typeface="Arial"/>
                        </a:rPr>
                        <a:t>Certified organic fruit orchid growing more than 80 varieties of </a:t>
                      </a:r>
                      <a:r>
                        <a:rPr sz="1400">
                          <a:solidFill>
                            <a:srgbClr val="FFFFFF"/>
                          </a:solidFill>
                          <a:latin typeface="Arial Bold"/>
                          <a:ea typeface="Arial Bold"/>
                          <a:cs typeface="Arial Bold"/>
                          <a:sym typeface="Arial Bold"/>
                        </a:rPr>
                        <a:t>NASAA certified organic fruit </a:t>
                      </a:r>
                      <a:r>
                        <a:rPr sz="1400">
                          <a:solidFill>
                            <a:srgbClr val="FFFFFF"/>
                          </a:solidFill>
                          <a:latin typeface="Arial"/>
                          <a:ea typeface="Arial"/>
                          <a:cs typeface="Arial"/>
                          <a:sym typeface="Arial"/>
                        </a:rPr>
                        <a:t>including cherries, apricots, peaches, nectarines, plums, apples and pears</a:t>
                      </a:r>
                      <a:r>
                        <a:rPr sz="1400">
                          <a:solidFill>
                            <a:srgbClr val="FFFFFF"/>
                          </a:solidFill>
                          <a:latin typeface="Arial Bold"/>
                          <a:ea typeface="Arial Bold"/>
                          <a:cs typeface="Arial Bold"/>
                          <a:sym typeface="Arial Bold"/>
                        </a:rPr>
                        <a:t>. Our season is from December to May. </a:t>
                      </a:r>
                      <a:r>
                        <a:rPr sz="1400">
                          <a:solidFill>
                            <a:srgbClr val="FFFFFF"/>
                          </a:solidFill>
                          <a:latin typeface="Arial"/>
                          <a:ea typeface="Arial"/>
                          <a:cs typeface="Arial"/>
                          <a:sym typeface="Arial"/>
                        </a:rPr>
                        <a:t>For regular updates throughout the season subscribeto our weekly email bulletin at the Contact Us page of our website, and follow our blog.</a:t>
                      </a:r>
                      <a:br>
                        <a:rPr sz="1400">
                          <a:solidFill>
                            <a:srgbClr val="FFFFFF"/>
                          </a:solidFill>
                          <a:latin typeface="Arial"/>
                          <a:ea typeface="Arial"/>
                          <a:cs typeface="Arial"/>
                          <a:sym typeface="Arial"/>
                        </a:rPr>
                      </a:br>
                    </a:p>
                  </a:txBody>
                  <a:tcPr marL="6246" marR="6246" marT="6246" marB="6246"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487098">
                <a:tc>
                  <a:txBody>
                    <a:bodyPr/>
                    <a:lstStyle/>
                    <a:p>
                      <a:pPr lvl="0">
                        <a:defRPr b="0" i="0" sz="1800"/>
                      </a:pPr>
                      <a:r>
                        <a:rPr sz="1400">
                          <a:solidFill>
                            <a:srgbClr val="FFFFFF"/>
                          </a:solidFill>
                          <a:latin typeface="Arial"/>
                          <a:ea typeface="Arial"/>
                          <a:cs typeface="Arial"/>
                          <a:sym typeface="Arial"/>
                        </a:rPr>
                        <a:t>Locally made sourdough bread using a range of </a:t>
                      </a:r>
                      <a:r>
                        <a:rPr sz="1400">
                          <a:solidFill>
                            <a:srgbClr val="FFFFFF"/>
                          </a:solidFill>
                          <a:latin typeface="Arial Bold"/>
                          <a:ea typeface="Arial Bold"/>
                          <a:cs typeface="Arial Bold"/>
                          <a:sym typeface="Arial Bold"/>
                        </a:rPr>
                        <a:t>organic and biodynamic flours</a:t>
                      </a:r>
                      <a:r>
                        <a:rPr sz="1400">
                          <a:solidFill>
                            <a:srgbClr val="FFFFFF"/>
                          </a:solidFill>
                          <a:latin typeface="Arial"/>
                          <a:ea typeface="Arial"/>
                          <a:cs typeface="Arial"/>
                          <a:sym typeface="Arial"/>
                        </a:rPr>
                        <a:t>, including locally grown Powlett Hill flour. </a:t>
                      </a:r>
                    </a:p>
                  </a:txBody>
                  <a:tcPr marL="6246" marR="6246" marT="6246" marB="6246"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r h="487098">
                <a:tc>
                  <a:txBody>
                    <a:bodyPr/>
                    <a:lstStyle/>
                    <a:p>
                      <a:pPr lvl="0">
                        <a:defRPr b="0" i="0" sz="1800"/>
                      </a:pPr>
                      <a:r>
                        <a:rPr sz="1400">
                          <a:solidFill>
                            <a:srgbClr val="FFFFFF"/>
                          </a:solidFill>
                          <a:latin typeface="Arial"/>
                          <a:ea typeface="Arial"/>
                          <a:cs typeface="Arial"/>
                          <a:sym typeface="Arial"/>
                        </a:rPr>
                        <a:t>Set in Maldon, Southern Light Herbs produce herb teas and culinary herbs, focusing on Australian </a:t>
                      </a:r>
                      <a:r>
                        <a:rPr sz="1400">
                          <a:solidFill>
                            <a:srgbClr val="FFFFFF"/>
                          </a:solidFill>
                          <a:latin typeface="Arial Bold"/>
                          <a:ea typeface="Arial Bold"/>
                          <a:cs typeface="Arial Bold"/>
                          <a:sym typeface="Arial Bold"/>
                        </a:rPr>
                        <a:t>organic and local herbs</a:t>
                      </a:r>
                      <a:r>
                        <a:rPr sz="1400">
                          <a:solidFill>
                            <a:srgbClr val="FFFFFF"/>
                          </a:solidFill>
                          <a:latin typeface="Arial"/>
                          <a:ea typeface="Arial"/>
                          <a:cs typeface="Arial"/>
                          <a:sym typeface="Arial"/>
                        </a:rPr>
                        <a:t>.  Some herbs are grown on site.</a:t>
                      </a:r>
                    </a:p>
                  </a:txBody>
                  <a:tcPr marL="6246" marR="6246" marT="6246" marB="6246" anchor="b" anchorCtr="0" horzOverflow="overflow">
                    <a:lnL w="6350">
                      <a:solidFill>
                        <a:srgbClr val="000000"/>
                      </a:solidFill>
                      <a:round/>
                    </a:lnL>
                    <a:lnR w="6350">
                      <a:solidFill>
                        <a:srgbClr val="000000"/>
                      </a:solidFill>
                      <a:round/>
                    </a:lnR>
                    <a:lnT w="6350">
                      <a:solidFill>
                        <a:srgbClr val="000000"/>
                      </a:solidFill>
                      <a:round/>
                    </a:lnT>
                    <a:lnB w="6350">
                      <a:solidFill>
                        <a:srgbClr val="000000"/>
                      </a:solidFill>
                      <a:round/>
                    </a:lnB>
                    <a:noFill/>
                  </a:tcPr>
                </a:tc>
              </a:tr>
            </a:tbl>
          </a:graphicData>
        </a:graphic>
      </p:graphicFrame>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8" name="image27.jpg" descr="F:\presentation pics\Local Food Miles 8.jpg"/>
          <p:cNvPicPr/>
          <p:nvPr/>
        </p:nvPicPr>
        <p:blipFill>
          <a:blip r:embed="rId2">
            <a:extLst/>
          </a:blip>
          <a:stretch>
            <a:fillRect/>
          </a:stretch>
        </p:blipFill>
        <p:spPr>
          <a:xfrm>
            <a:off x="-3132857" y="548679"/>
            <a:ext cx="10585178" cy="7056785"/>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0" name="image28.jpg" descr="Copy of _0.tmp"/>
          <p:cNvPicPr/>
          <p:nvPr/>
        </p:nvPicPr>
        <p:blipFill>
          <a:blip r:embed="rId2">
            <a:extLst/>
          </a:blip>
          <a:stretch>
            <a:fillRect/>
          </a:stretch>
        </p:blipFill>
        <p:spPr>
          <a:xfrm>
            <a:off x="0" y="299143"/>
            <a:ext cx="9144000" cy="6259712"/>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 name="image29.jpg" descr="F:\presentation pics\Local Food Miles 14.jpg"/>
          <p:cNvPicPr/>
          <p:nvPr/>
        </p:nvPicPr>
        <p:blipFill>
          <a:blip r:embed="rId2">
            <a:extLst/>
          </a:blip>
          <a:stretch>
            <a:fillRect/>
          </a:stretch>
        </p:blipFill>
        <p:spPr>
          <a:xfrm>
            <a:off x="1331640" y="1628799"/>
            <a:ext cx="5760001" cy="3840002"/>
          </a:xfrm>
          <a:prstGeom prst="rect">
            <a:avLst/>
          </a:prstGeom>
          <a:ln w="12700">
            <a:miter lim="400000"/>
          </a:ln>
        </p:spPr>
      </p:pic>
      <p:pic>
        <p:nvPicPr>
          <p:cNvPr id="223" name="image29.jpg" descr="F:\presentation pics\Local Food Miles 14.jpg"/>
          <p:cNvPicPr/>
          <p:nvPr/>
        </p:nvPicPr>
        <p:blipFill>
          <a:blip r:embed="rId2">
            <a:extLst/>
          </a:blip>
          <a:stretch>
            <a:fillRect/>
          </a:stretch>
        </p:blipFill>
        <p:spPr>
          <a:xfrm>
            <a:off x="-15373350" y="-4560888"/>
            <a:ext cx="5760000" cy="3840001"/>
          </a:xfrm>
          <a:prstGeom prst="rect">
            <a:avLst/>
          </a:prstGeom>
          <a:ln w="12700">
            <a:miter lim="400000"/>
          </a:ln>
        </p:spPr>
      </p:pic>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5" name="image30.jpg" descr="F:\presentation pics\Local Food Miles 20.jpg"/>
          <p:cNvPicPr/>
          <p:nvPr/>
        </p:nvPicPr>
        <p:blipFill>
          <a:blip r:embed="rId2">
            <a:extLst/>
          </a:blip>
          <a:stretch>
            <a:fillRect/>
          </a:stretch>
        </p:blipFill>
        <p:spPr>
          <a:xfrm>
            <a:off x="0" y="116632"/>
            <a:ext cx="8892480" cy="6912768"/>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7" name="image20.jpg" descr="DEN_5889_0.tmp"/>
          <p:cNvPicPr/>
          <p:nvPr/>
        </p:nvPicPr>
        <p:blipFill>
          <a:blip r:embed="rId2">
            <a:extLst/>
          </a:blip>
          <a:stretch>
            <a:fillRect/>
          </a:stretch>
        </p:blipFill>
        <p:spPr>
          <a:xfrm>
            <a:off x="0" y="401834"/>
            <a:ext cx="9144000" cy="6054330"/>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9" name="image31.jpg" descr="F:\presentation pics\Local Food Miles 43.jpg"/>
          <p:cNvPicPr/>
          <p:nvPr/>
        </p:nvPicPr>
        <p:blipFill>
          <a:blip r:embed="rId2">
            <a:extLst/>
          </a:blip>
          <a:stretch>
            <a:fillRect/>
          </a:stretch>
        </p:blipFill>
        <p:spPr>
          <a:xfrm>
            <a:off x="1907703" y="1628799"/>
            <a:ext cx="5760001" cy="3840002"/>
          </a:xfrm>
          <a:prstGeom prst="rect">
            <a:avLst/>
          </a:prstGeom>
          <a:ln w="12700">
            <a:miter lim="400000"/>
          </a:ln>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1" name="image32.jpg" descr="F:\presentation pics\Local Food Miles 44.jpg"/>
          <p:cNvPicPr/>
          <p:nvPr/>
        </p:nvPicPr>
        <p:blipFill>
          <a:blip r:embed="rId2">
            <a:extLst/>
          </a:blip>
          <a:stretch>
            <a:fillRect/>
          </a:stretch>
        </p:blipFill>
        <p:spPr>
          <a:xfrm>
            <a:off x="1835696" y="1124744"/>
            <a:ext cx="5760001" cy="3840001"/>
          </a:xfrm>
          <a:prstGeom prst="rect">
            <a:avLst/>
          </a:prstGeom>
          <a:ln w="12700">
            <a:miter lim="400000"/>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3" name="image33.jpg" descr="F:\presentation pics\Local Food Miles 1.jpg"/>
          <p:cNvPicPr/>
          <p:nvPr/>
        </p:nvPicPr>
        <p:blipFill>
          <a:blip r:embed="rId2">
            <a:extLst/>
          </a:blip>
          <a:stretch>
            <a:fillRect/>
          </a:stretch>
        </p:blipFill>
        <p:spPr>
          <a:xfrm>
            <a:off x="251519" y="476672"/>
            <a:ext cx="8640000" cy="5760000"/>
          </a:xfrm>
          <a:prstGeom prst="rect">
            <a:avLst/>
          </a:prstGeom>
          <a:ln w="12700">
            <a:miter lim="400000"/>
          </a:ln>
        </p:spPr>
      </p:pic>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37" name="Group 237"/>
          <p:cNvGrpSpPr/>
          <p:nvPr/>
        </p:nvGrpSpPr>
        <p:grpSpPr>
          <a:xfrm>
            <a:off x="467543" y="-11143"/>
            <a:ext cx="7488834" cy="1983741"/>
            <a:chOff x="0" y="0"/>
            <a:chExt cx="7488832" cy="1983739"/>
          </a:xfrm>
        </p:grpSpPr>
        <p:sp>
          <p:nvSpPr>
            <p:cNvPr id="235" name="Shape 235"/>
            <p:cNvSpPr/>
            <p:nvPr/>
          </p:nvSpPr>
          <p:spPr>
            <a:xfrm>
              <a:off x="0" y="127774"/>
              <a:ext cx="7488833" cy="172819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FD13B"/>
            </a:solidFill>
            <a:ln w="25400" cap="flat">
              <a:solidFill>
                <a:srgbClr val="5D992B"/>
              </a:solidFill>
              <a:prstDash val="solid"/>
              <a:bevel/>
            </a:ln>
            <a:effectLst/>
          </p:spPr>
          <p:txBody>
            <a:bodyPr wrap="square" lIns="0" tIns="0" rIns="0" bIns="0" numCol="1" anchor="ctr">
              <a:noAutofit/>
            </a:bodyPr>
            <a:lstStyle/>
            <a:p>
              <a:pPr lvl="0"/>
            </a:p>
          </p:txBody>
        </p:sp>
        <p:sp>
          <p:nvSpPr>
            <p:cNvPr id="236" name="Shape 236"/>
            <p:cNvSpPr/>
            <p:nvPr/>
          </p:nvSpPr>
          <p:spPr>
            <a:xfrm>
              <a:off x="1096714" y="0"/>
              <a:ext cx="5295404" cy="1983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r>
                <a:t>            </a:t>
              </a:r>
              <a:endParaRPr>
                <a:solidFill>
                  <a:srgbClr val="FFFFFF"/>
                </a:solidFill>
              </a:endParaRPr>
            </a:p>
            <a:p>
              <a:pPr lvl="0"/>
              <a:r>
                <a:t>        </a:t>
              </a:r>
              <a:r>
                <a:rPr sz="2000"/>
                <a:t>INDIVIDUAL BEHAVIOUR CHANGE</a:t>
              </a:r>
              <a:endParaRPr>
                <a:solidFill>
                  <a:srgbClr val="FFFFFF"/>
                </a:solidFill>
              </a:endParaRPr>
            </a:p>
            <a:p>
              <a:pPr lvl="0"/>
              <a:endParaRPr>
                <a:solidFill>
                  <a:srgbClr val="FFFFFF"/>
                </a:solidFill>
              </a:endParaRPr>
            </a:p>
            <a:p>
              <a:pPr lvl="0"/>
              <a:r>
                <a:t>Discreet individual behaviour change project which promoted &amp; exercised consumer power as political power  (i.e. buy local food) .</a:t>
              </a:r>
              <a:endParaRPr>
                <a:solidFill>
                  <a:srgbClr val="FFFFFF"/>
                </a:solidFill>
              </a:endParaRPr>
            </a:p>
          </p:txBody>
        </p:sp>
      </p:grpSp>
      <p:grpSp>
        <p:nvGrpSpPr>
          <p:cNvPr id="240" name="Group 240"/>
          <p:cNvGrpSpPr/>
          <p:nvPr/>
        </p:nvGrpSpPr>
        <p:grpSpPr>
          <a:xfrm>
            <a:off x="395535" y="2564903"/>
            <a:ext cx="8208914" cy="1872209"/>
            <a:chOff x="0" y="0"/>
            <a:chExt cx="8208912" cy="1872208"/>
          </a:xfrm>
        </p:grpSpPr>
        <p:sp>
          <p:nvSpPr>
            <p:cNvPr id="238" name="Shape 238"/>
            <p:cNvSpPr/>
            <p:nvPr/>
          </p:nvSpPr>
          <p:spPr>
            <a:xfrm>
              <a:off x="-1" y="-1"/>
              <a:ext cx="8208914" cy="187221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FD13B"/>
            </a:solidFill>
            <a:ln w="25400" cap="flat">
              <a:solidFill>
                <a:srgbClr val="5D992B"/>
              </a:solidFill>
              <a:prstDash val="solid"/>
              <a:bevel/>
            </a:ln>
            <a:effectLst/>
          </p:spPr>
          <p:txBody>
            <a:bodyPr wrap="square" lIns="0" tIns="0" rIns="0" bIns="0" numCol="1" anchor="ctr">
              <a:noAutofit/>
            </a:bodyPr>
            <a:lstStyle/>
            <a:p>
              <a:pPr lvl="0" algn="ctr"/>
            </a:p>
          </p:txBody>
        </p:sp>
        <p:sp>
          <p:nvSpPr>
            <p:cNvPr id="239" name="Shape 239"/>
            <p:cNvSpPr/>
            <p:nvPr/>
          </p:nvSpPr>
          <p:spPr>
            <a:xfrm>
              <a:off x="1202166" y="210933"/>
              <a:ext cx="5804580" cy="1450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r>
                <a:t> </a:t>
              </a:r>
              <a:r>
                <a:rPr sz="2000"/>
                <a:t>ORGANISATIONAL CHANGE</a:t>
              </a:r>
              <a:endParaRPr>
                <a:solidFill>
                  <a:srgbClr val="FFFFFF"/>
                </a:solidFill>
              </a:endParaRPr>
            </a:p>
            <a:p>
              <a:pPr lvl="0" algn="ctr"/>
              <a:r>
                <a:t>Social enterprises CAKE Catering  &amp; School Canteens  offer local food procurement  for organisations and an </a:t>
              </a:r>
              <a:endParaRPr>
                <a:solidFill>
                  <a:srgbClr val="FFFFFF"/>
                </a:solidFill>
              </a:endParaRPr>
            </a:p>
            <a:p>
              <a:pPr lvl="0" algn="ctr"/>
              <a:r>
                <a:t> educational platform to promote  social, cultural, environmental &amp; economic benefits of local food.</a:t>
              </a:r>
            </a:p>
          </p:txBody>
        </p:sp>
      </p:grpSp>
      <p:sp>
        <p:nvSpPr>
          <p:cNvPr id="241" name="Shape 241"/>
          <p:cNvSpPr/>
          <p:nvPr/>
        </p:nvSpPr>
        <p:spPr>
          <a:xfrm>
            <a:off x="539551" y="4941168"/>
            <a:ext cx="7776866" cy="208823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FD13B"/>
          </a:solidFill>
          <a:ln w="25400">
            <a:solidFill>
              <a:srgbClr val="5D992B"/>
            </a:solidFill>
          </a:ln>
        </p:spPr>
        <p:txBody>
          <a:bodyPr lIns="0" tIns="0" rIns="0" bIns="0" anchor="ctr"/>
          <a:lstStyle/>
          <a:p>
            <a:pPr lvl="0" algn="ctr">
              <a:defRPr>
                <a:solidFill>
                  <a:srgbClr val="FFFFFF"/>
                </a:solidFill>
              </a:defRPr>
            </a:pPr>
          </a:p>
        </p:txBody>
      </p:sp>
      <p:sp>
        <p:nvSpPr>
          <p:cNvPr id="242" name="Shape 242"/>
          <p:cNvSpPr/>
          <p:nvPr/>
        </p:nvSpPr>
        <p:spPr>
          <a:xfrm>
            <a:off x="683567" y="4941168"/>
            <a:ext cx="7776866" cy="155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2000"/>
              <a:t>                                </a:t>
            </a:r>
            <a:endParaRPr>
              <a:solidFill>
                <a:srgbClr val="FFFFFF"/>
              </a:solidFill>
            </a:endParaRPr>
          </a:p>
          <a:p>
            <a:pPr lvl="0"/>
            <a:r>
              <a:rPr sz="2000"/>
              <a:t>                                            SYSTEMIC  CHANGE</a:t>
            </a:r>
            <a:endParaRPr>
              <a:solidFill>
                <a:srgbClr val="FFFFFF"/>
              </a:solidFill>
            </a:endParaRPr>
          </a:p>
          <a:p>
            <a:pPr lvl="0"/>
            <a:r>
              <a:rPr sz="2000"/>
              <a:t>Global food chain dominates our food supply. Creating Local Food Hubs as parallel food systems provides smaller, local  &amp; regional growers access to supply chains.</a:t>
            </a:r>
          </a:p>
        </p:txBody>
      </p:sp>
      <p:grpSp>
        <p:nvGrpSpPr>
          <p:cNvPr id="246" name="Group 246"/>
          <p:cNvGrpSpPr/>
          <p:nvPr/>
        </p:nvGrpSpPr>
        <p:grpSpPr>
          <a:xfrm>
            <a:off x="7956376" y="1196751"/>
            <a:ext cx="1008134" cy="4257887"/>
            <a:chOff x="0" y="0"/>
            <a:chExt cx="1008132" cy="4257886"/>
          </a:xfrm>
        </p:grpSpPr>
        <p:sp>
          <p:nvSpPr>
            <p:cNvPr id="243" name="Shape 243"/>
            <p:cNvSpPr/>
            <p:nvPr/>
          </p:nvSpPr>
          <p:spPr>
            <a:xfrm>
              <a:off x="0" y="0"/>
              <a:ext cx="1008133" cy="4257887"/>
            </a:xfrm>
            <a:custGeom>
              <a:avLst/>
              <a:gdLst/>
              <a:ahLst/>
              <a:cxnLst>
                <a:cxn ang="0">
                  <a:pos x="wd2" y="hd2"/>
                </a:cxn>
                <a:cxn ang="5400000">
                  <a:pos x="wd2" y="hd2"/>
                </a:cxn>
                <a:cxn ang="10800000">
                  <a:pos x="wd2" y="hd2"/>
                </a:cxn>
                <a:cxn ang="16200000">
                  <a:pos x="wd2" y="hd2"/>
                </a:cxn>
              </a:cxnLst>
              <a:rect l="0" t="0" r="r" b="b"/>
              <a:pathLst>
                <a:path w="20999" h="21600" fill="norm" stroke="1" extrusionOk="0">
                  <a:moveTo>
                    <a:pt x="0" y="20639"/>
                  </a:moveTo>
                  <a:lnTo>
                    <a:pt x="5250" y="19043"/>
                  </a:lnTo>
                  <a:lnTo>
                    <a:pt x="5250" y="19682"/>
                  </a:lnTo>
                  <a:lnTo>
                    <a:pt x="5250" y="19682"/>
                  </a:lnTo>
                  <a:cubicBezTo>
                    <a:pt x="14039" y="18601"/>
                    <a:pt x="20375" y="14953"/>
                    <a:pt x="20956" y="10639"/>
                  </a:cubicBezTo>
                  <a:lnTo>
                    <a:pt x="20956" y="10639"/>
                  </a:lnTo>
                  <a:cubicBezTo>
                    <a:pt x="21600" y="15429"/>
                    <a:pt x="15008" y="19761"/>
                    <a:pt x="5250" y="20961"/>
                  </a:cubicBezTo>
                  <a:lnTo>
                    <a:pt x="5250" y="21600"/>
                  </a:lnTo>
                  <a:close/>
                  <a:moveTo>
                    <a:pt x="20999" y="11278"/>
                  </a:moveTo>
                  <a:cubicBezTo>
                    <a:pt x="20999" y="5756"/>
                    <a:pt x="11597" y="1279"/>
                    <a:pt x="0" y="1279"/>
                  </a:cubicBezTo>
                  <a:lnTo>
                    <a:pt x="0" y="0"/>
                  </a:lnTo>
                  <a:lnTo>
                    <a:pt x="0" y="0"/>
                  </a:lnTo>
                  <a:cubicBezTo>
                    <a:pt x="11597" y="0"/>
                    <a:pt x="20999" y="4477"/>
                    <a:pt x="20999" y="10000"/>
                  </a:cubicBezTo>
                  <a:close/>
                </a:path>
              </a:pathLst>
            </a:custGeom>
            <a:solidFill>
              <a:srgbClr val="7FD13B"/>
            </a:solidFill>
            <a:ln w="12700" cap="flat">
              <a:noFill/>
              <a:miter lim="400000"/>
            </a:ln>
            <a:effectLst/>
          </p:spPr>
          <p:txBody>
            <a:bodyPr wrap="square" lIns="0" tIns="0" rIns="0" bIns="0" numCol="1" anchor="ctr">
              <a:noAutofit/>
            </a:bodyPr>
            <a:lstStyle/>
            <a:p>
              <a:pPr lvl="0" algn="ctr">
                <a:defRPr>
                  <a:solidFill>
                    <a:srgbClr val="FFFFFF"/>
                  </a:solidFill>
                </a:defRPr>
              </a:pPr>
            </a:p>
          </p:txBody>
        </p:sp>
        <p:sp>
          <p:nvSpPr>
            <p:cNvPr id="244" name="Shape 244"/>
            <p:cNvSpPr/>
            <p:nvPr/>
          </p:nvSpPr>
          <p:spPr>
            <a:xfrm>
              <a:off x="0" y="0"/>
              <a:ext cx="1008113" cy="2223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11023"/>
                    <a:pt x="11929" y="2449"/>
                    <a:pt x="0" y="2449"/>
                  </a:cubicBezTo>
                  <a:lnTo>
                    <a:pt x="0" y="0"/>
                  </a:lnTo>
                  <a:lnTo>
                    <a:pt x="0" y="0"/>
                  </a:lnTo>
                  <a:cubicBezTo>
                    <a:pt x="11929" y="0"/>
                    <a:pt x="21600" y="8574"/>
                    <a:pt x="21600" y="19151"/>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lvl="0" algn="ctr">
                <a:defRPr>
                  <a:solidFill>
                    <a:srgbClr val="FFFFFF"/>
                  </a:solidFill>
                </a:defRPr>
              </a:pPr>
            </a:p>
          </p:txBody>
        </p:sp>
        <p:sp>
          <p:nvSpPr>
            <p:cNvPr id="245" name="Shape 245"/>
            <p:cNvSpPr/>
            <p:nvPr/>
          </p:nvSpPr>
          <p:spPr>
            <a:xfrm>
              <a:off x="0" y="0"/>
              <a:ext cx="1008113" cy="42578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278"/>
                  </a:moveTo>
                  <a:cubicBezTo>
                    <a:pt x="21600" y="5756"/>
                    <a:pt x="11929" y="1279"/>
                    <a:pt x="0" y="1279"/>
                  </a:cubicBezTo>
                  <a:lnTo>
                    <a:pt x="0" y="0"/>
                  </a:lnTo>
                  <a:lnTo>
                    <a:pt x="0" y="0"/>
                  </a:lnTo>
                  <a:cubicBezTo>
                    <a:pt x="11929" y="0"/>
                    <a:pt x="21600" y="4477"/>
                    <a:pt x="21600" y="10000"/>
                  </a:cubicBezTo>
                  <a:lnTo>
                    <a:pt x="21600" y="11278"/>
                  </a:lnTo>
                  <a:cubicBezTo>
                    <a:pt x="21600" y="15838"/>
                    <a:pt x="14937" y="19821"/>
                    <a:pt x="5400" y="20961"/>
                  </a:cubicBezTo>
                  <a:lnTo>
                    <a:pt x="5400" y="21600"/>
                  </a:lnTo>
                  <a:lnTo>
                    <a:pt x="0" y="20639"/>
                  </a:lnTo>
                  <a:lnTo>
                    <a:pt x="5400" y="19043"/>
                  </a:lnTo>
                  <a:lnTo>
                    <a:pt x="5400" y="19682"/>
                  </a:lnTo>
                  <a:lnTo>
                    <a:pt x="5400" y="19682"/>
                  </a:lnTo>
                  <a:cubicBezTo>
                    <a:pt x="14441" y="18601"/>
                    <a:pt x="20959" y="14953"/>
                    <a:pt x="21556" y="10639"/>
                  </a:cubicBezTo>
                </a:path>
              </a:pathLst>
            </a:custGeom>
            <a:noFill/>
            <a:ln w="25400" cap="flat">
              <a:solidFill>
                <a:srgbClr val="5D992B"/>
              </a:solidFill>
              <a:prstDash val="solid"/>
              <a:bevel/>
            </a:ln>
            <a:effectLst/>
          </p:spPr>
          <p:txBody>
            <a:bodyPr wrap="square" lIns="0" tIns="0" rIns="0" bIns="0" numCol="1" anchor="ctr">
              <a:noAutofit/>
            </a:bodyPr>
            <a:lstStyle/>
            <a:p>
              <a:pPr lvl="0" algn="ctr">
                <a:defRPr>
                  <a:solidFill>
                    <a:srgbClr val="FFFFFF"/>
                  </a:solidFill>
                </a:defRPr>
              </a:pPr>
            </a:p>
          </p:txBody>
        </p:sp>
      </p:grpSp>
      <p:grpSp>
        <p:nvGrpSpPr>
          <p:cNvPr id="250" name="Group 250"/>
          <p:cNvGrpSpPr/>
          <p:nvPr/>
        </p:nvGrpSpPr>
        <p:grpSpPr>
          <a:xfrm>
            <a:off x="179480" y="1469224"/>
            <a:ext cx="1080153" cy="3903993"/>
            <a:chOff x="0" y="0"/>
            <a:chExt cx="1080151" cy="3903991"/>
          </a:xfrm>
        </p:grpSpPr>
        <p:sp>
          <p:nvSpPr>
            <p:cNvPr id="247" name="Shape 247"/>
            <p:cNvSpPr/>
            <p:nvPr/>
          </p:nvSpPr>
          <p:spPr>
            <a:xfrm rot="10800000">
              <a:off x="0" y="0"/>
              <a:ext cx="1080151" cy="3903992"/>
            </a:xfrm>
            <a:custGeom>
              <a:avLst/>
              <a:gdLst/>
              <a:ahLst/>
              <a:cxnLst>
                <a:cxn ang="0">
                  <a:pos x="wd2" y="hd2"/>
                </a:cxn>
                <a:cxn ang="5400000">
                  <a:pos x="wd2" y="hd2"/>
                </a:cxn>
                <a:cxn ang="10800000">
                  <a:pos x="wd2" y="hd2"/>
                </a:cxn>
                <a:cxn ang="16200000">
                  <a:pos x="wd2" y="hd2"/>
                </a:cxn>
              </a:cxnLst>
              <a:rect l="0" t="0" r="r" b="b"/>
              <a:pathLst>
                <a:path w="20892" h="21600" fill="norm" stroke="1" extrusionOk="0">
                  <a:moveTo>
                    <a:pt x="0" y="20418"/>
                  </a:moveTo>
                  <a:lnTo>
                    <a:pt x="5223" y="18612"/>
                  </a:lnTo>
                  <a:lnTo>
                    <a:pt x="5223" y="19359"/>
                  </a:lnTo>
                  <a:lnTo>
                    <a:pt x="5223" y="19359"/>
                  </a:lnTo>
                  <a:cubicBezTo>
                    <a:pt x="13878" y="18307"/>
                    <a:pt x="20152" y="14779"/>
                    <a:pt x="20831" y="10583"/>
                  </a:cubicBezTo>
                  <a:lnTo>
                    <a:pt x="20831" y="10583"/>
                  </a:lnTo>
                  <a:cubicBezTo>
                    <a:pt x="21600" y="15334"/>
                    <a:pt x="15023" y="19662"/>
                    <a:pt x="5223" y="20853"/>
                  </a:cubicBezTo>
                  <a:lnTo>
                    <a:pt x="5223" y="21600"/>
                  </a:lnTo>
                  <a:close/>
                  <a:moveTo>
                    <a:pt x="20892" y="11330"/>
                  </a:moveTo>
                  <a:cubicBezTo>
                    <a:pt x="20892" y="5898"/>
                    <a:pt x="11538" y="1494"/>
                    <a:pt x="0" y="1494"/>
                  </a:cubicBezTo>
                  <a:lnTo>
                    <a:pt x="0" y="0"/>
                  </a:lnTo>
                  <a:lnTo>
                    <a:pt x="0" y="0"/>
                  </a:lnTo>
                  <a:cubicBezTo>
                    <a:pt x="11538" y="0"/>
                    <a:pt x="20892" y="4404"/>
                    <a:pt x="20892" y="9836"/>
                  </a:cubicBezTo>
                  <a:close/>
                </a:path>
              </a:pathLst>
            </a:custGeom>
            <a:solidFill>
              <a:srgbClr val="7FD13B"/>
            </a:solidFill>
            <a:ln w="12700" cap="flat">
              <a:noFill/>
              <a:miter lim="400000"/>
            </a:ln>
            <a:effectLst/>
          </p:spPr>
          <p:txBody>
            <a:bodyPr wrap="square" lIns="0" tIns="0" rIns="0" bIns="0" numCol="1" anchor="ctr">
              <a:noAutofit/>
            </a:bodyPr>
            <a:lstStyle/>
            <a:p>
              <a:pPr lvl="0" algn="ctr">
                <a:defRPr>
                  <a:solidFill>
                    <a:srgbClr val="FFFFFF"/>
                  </a:solidFill>
                </a:defRPr>
              </a:pPr>
            </a:p>
          </p:txBody>
        </p:sp>
        <p:sp>
          <p:nvSpPr>
            <p:cNvPr id="248" name="Shape 248"/>
            <p:cNvSpPr/>
            <p:nvPr/>
          </p:nvSpPr>
          <p:spPr>
            <a:xfrm rot="10800000">
              <a:off x="30" y="1856263"/>
              <a:ext cx="1080121" cy="20477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11244"/>
                    <a:pt x="11929" y="2848"/>
                    <a:pt x="0" y="2848"/>
                  </a:cubicBezTo>
                  <a:lnTo>
                    <a:pt x="0" y="0"/>
                  </a:lnTo>
                  <a:lnTo>
                    <a:pt x="0" y="0"/>
                  </a:lnTo>
                  <a:cubicBezTo>
                    <a:pt x="11929" y="0"/>
                    <a:pt x="21600" y="8395"/>
                    <a:pt x="21600" y="18752"/>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lvl="0" algn="ctr">
                <a:defRPr>
                  <a:solidFill>
                    <a:srgbClr val="FFFFFF"/>
                  </a:solidFill>
                </a:defRPr>
              </a:pPr>
            </a:p>
          </p:txBody>
        </p:sp>
        <p:sp>
          <p:nvSpPr>
            <p:cNvPr id="249" name="Shape 249"/>
            <p:cNvSpPr/>
            <p:nvPr/>
          </p:nvSpPr>
          <p:spPr>
            <a:xfrm rot="10800000">
              <a:off x="30" y="0"/>
              <a:ext cx="1080121" cy="39039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30"/>
                  </a:moveTo>
                  <a:cubicBezTo>
                    <a:pt x="21600" y="5898"/>
                    <a:pt x="11929" y="1494"/>
                    <a:pt x="0" y="1494"/>
                  </a:cubicBezTo>
                  <a:lnTo>
                    <a:pt x="0" y="0"/>
                  </a:lnTo>
                  <a:lnTo>
                    <a:pt x="0" y="0"/>
                  </a:lnTo>
                  <a:cubicBezTo>
                    <a:pt x="11929" y="0"/>
                    <a:pt x="21600" y="4404"/>
                    <a:pt x="21600" y="9836"/>
                  </a:cubicBezTo>
                  <a:lnTo>
                    <a:pt x="21600" y="11330"/>
                  </a:lnTo>
                  <a:cubicBezTo>
                    <a:pt x="21600" y="15815"/>
                    <a:pt x="14937" y="19732"/>
                    <a:pt x="5400" y="20853"/>
                  </a:cubicBezTo>
                  <a:lnTo>
                    <a:pt x="5400" y="21600"/>
                  </a:lnTo>
                  <a:lnTo>
                    <a:pt x="0" y="20418"/>
                  </a:lnTo>
                  <a:lnTo>
                    <a:pt x="5400" y="18612"/>
                  </a:lnTo>
                  <a:lnTo>
                    <a:pt x="5400" y="19359"/>
                  </a:lnTo>
                  <a:lnTo>
                    <a:pt x="5400" y="19359"/>
                  </a:lnTo>
                  <a:cubicBezTo>
                    <a:pt x="14349" y="18307"/>
                    <a:pt x="20836" y="14779"/>
                    <a:pt x="21538" y="10583"/>
                  </a:cubicBezTo>
                </a:path>
              </a:pathLst>
            </a:custGeom>
            <a:noFill/>
            <a:ln w="25400" cap="flat">
              <a:solidFill>
                <a:srgbClr val="5D992B"/>
              </a:solidFill>
              <a:prstDash val="solid"/>
              <a:bevel/>
            </a:ln>
            <a:effectLst/>
          </p:spPr>
          <p:txBody>
            <a:bodyPr wrap="square" lIns="0" tIns="0" rIns="0" bIns="0" numCol="1" anchor="ctr">
              <a:noAutofit/>
            </a:bodyPr>
            <a:lstStyle/>
            <a:p>
              <a:pPr lvl="0" algn="ctr">
                <a:defRPr>
                  <a:solidFill>
                    <a:srgbClr val="FFFFFF"/>
                  </a:solidFill>
                </a:defRPr>
              </a:pPr>
            </a:p>
          </p:txBody>
        </p:sp>
      </p:grpSp>
      <p:sp>
        <p:nvSpPr>
          <p:cNvPr id="251" name="Shape 251"/>
          <p:cNvSpPr/>
          <p:nvPr/>
        </p:nvSpPr>
        <p:spPr>
          <a:xfrm>
            <a:off x="4211959" y="1916832"/>
            <a:ext cx="268609" cy="690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398"/>
                </a:moveTo>
                <a:lnTo>
                  <a:pt x="4545" y="17398"/>
                </a:lnTo>
                <a:lnTo>
                  <a:pt x="4545" y="0"/>
                </a:lnTo>
                <a:lnTo>
                  <a:pt x="17055" y="0"/>
                </a:lnTo>
                <a:lnTo>
                  <a:pt x="17055" y="17398"/>
                </a:lnTo>
                <a:lnTo>
                  <a:pt x="21600" y="17398"/>
                </a:lnTo>
                <a:lnTo>
                  <a:pt x="10800" y="21600"/>
                </a:lnTo>
                <a:close/>
              </a:path>
            </a:pathLst>
          </a:custGeom>
          <a:solidFill>
            <a:srgbClr val="7FD13B"/>
          </a:solidFill>
          <a:ln w="25400">
            <a:solidFill>
              <a:srgbClr val="5D992B"/>
            </a:solidFill>
          </a:ln>
        </p:spPr>
        <p:txBody>
          <a:bodyPr lIns="0" tIns="0" rIns="0" bIns="0" anchor="ctr"/>
          <a:lstStyle/>
          <a:p>
            <a:pPr lvl="0" algn="ctr">
              <a:defRPr>
                <a:solidFill>
                  <a:srgbClr val="FFFFFF"/>
                </a:solidFill>
              </a:defRPr>
            </a:pPr>
          </a:p>
        </p:txBody>
      </p:sp>
      <p:sp>
        <p:nvSpPr>
          <p:cNvPr id="252" name="Shape 252"/>
          <p:cNvSpPr/>
          <p:nvPr/>
        </p:nvSpPr>
        <p:spPr>
          <a:xfrm>
            <a:off x="4139951" y="4437112"/>
            <a:ext cx="268609" cy="792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938"/>
                </a:moveTo>
                <a:lnTo>
                  <a:pt x="5400" y="17938"/>
                </a:lnTo>
                <a:lnTo>
                  <a:pt x="5400" y="0"/>
                </a:lnTo>
                <a:lnTo>
                  <a:pt x="16200" y="0"/>
                </a:lnTo>
                <a:lnTo>
                  <a:pt x="16200" y="17938"/>
                </a:lnTo>
                <a:lnTo>
                  <a:pt x="21600" y="17938"/>
                </a:lnTo>
                <a:lnTo>
                  <a:pt x="10800" y="21600"/>
                </a:lnTo>
                <a:close/>
              </a:path>
            </a:pathLst>
          </a:custGeom>
          <a:solidFill>
            <a:srgbClr val="7FD13B"/>
          </a:solidFill>
          <a:ln w="25400">
            <a:solidFill>
              <a:srgbClr val="5D992B"/>
            </a:solidFill>
          </a:ln>
        </p:spPr>
        <p:txBody>
          <a:bodyPr lIns="0" tIns="0" rIns="0" bIns="0" anchor="ctr"/>
          <a:lstStyle/>
          <a:p>
            <a:pPr lvl="0" algn="ctr">
              <a:defRPr>
                <a:solidFill>
                  <a:srgbClr val="FFFFFF"/>
                </a:solidFill>
              </a:defRPr>
            </a:pP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4" name="image34.jpg" descr="CAKElogo_0.tmp"/>
          <p:cNvPicPr/>
          <p:nvPr/>
        </p:nvPicPr>
        <p:blipFill>
          <a:blip r:embed="rId2">
            <a:extLst/>
          </a:blip>
          <a:stretch>
            <a:fillRect/>
          </a:stretch>
        </p:blipFill>
        <p:spPr>
          <a:xfrm>
            <a:off x="1504950" y="457200"/>
            <a:ext cx="6134100" cy="5943600"/>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36" name="Group 136"/>
          <p:cNvGrpSpPr/>
          <p:nvPr/>
        </p:nvGrpSpPr>
        <p:grpSpPr>
          <a:xfrm>
            <a:off x="395535" y="1340767"/>
            <a:ext cx="6732242" cy="3672409"/>
            <a:chOff x="0" y="0"/>
            <a:chExt cx="6732240" cy="3672408"/>
          </a:xfrm>
        </p:grpSpPr>
        <p:sp>
          <p:nvSpPr>
            <p:cNvPr id="134" name="Shape 134"/>
            <p:cNvSpPr/>
            <p:nvPr/>
          </p:nvSpPr>
          <p:spPr>
            <a:xfrm>
              <a:off x="-1" y="-1"/>
              <a:ext cx="6732242" cy="367241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FD13B"/>
            </a:solidFill>
            <a:ln w="25400" cap="flat">
              <a:solidFill>
                <a:srgbClr val="5D992B"/>
              </a:solidFill>
              <a:prstDash val="solid"/>
              <a:bevel/>
            </a:ln>
            <a:effectLst/>
          </p:spPr>
          <p:txBody>
            <a:bodyPr wrap="square" lIns="0" tIns="0" rIns="0" bIns="0" numCol="1" anchor="ctr">
              <a:noAutofit/>
            </a:bodyPr>
            <a:lstStyle/>
            <a:p>
              <a:pPr lvl="0">
                <a:defRPr>
                  <a:solidFill>
                    <a:srgbClr val="FFFFFF"/>
                  </a:solidFill>
                </a:defRPr>
              </a:pPr>
            </a:p>
          </p:txBody>
        </p:sp>
        <p:sp>
          <p:nvSpPr>
            <p:cNvPr id="135" name="Shape 135"/>
            <p:cNvSpPr/>
            <p:nvPr/>
          </p:nvSpPr>
          <p:spPr>
            <a:xfrm>
              <a:off x="985913" y="514133"/>
              <a:ext cx="4760414" cy="2644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r>
                <a:rPr sz="3200"/>
                <a:t> </a:t>
              </a:r>
              <a:r>
                <a:rPr sz="3600"/>
                <a:t>100 mile data base </a:t>
              </a:r>
              <a:r>
                <a:rPr sz="2800"/>
                <a:t>condensed &amp; converted into a printable booklet to become the Local Produce Guide </a:t>
              </a:r>
              <a:endParaRPr>
                <a:solidFill>
                  <a:srgbClr val="FFFFFF"/>
                </a:solidFill>
              </a:endParaRPr>
            </a:p>
            <a:p>
              <a:pPr lvl="0"/>
              <a:r>
                <a:rPr sz="2800"/>
                <a:t>for the region of Mt Alexander Shire .</a:t>
              </a:r>
              <a:r>
                <a:rPr sz="2800">
                  <a:solidFill>
                    <a:srgbClr val="FFFFFF"/>
                  </a:solidFill>
                </a:rPr>
                <a:t> </a:t>
              </a:r>
            </a:p>
          </p:txBody>
        </p:sp>
      </p:grpSp>
      <p:grpSp>
        <p:nvGrpSpPr>
          <p:cNvPr id="139" name="Group 139"/>
          <p:cNvGrpSpPr/>
          <p:nvPr/>
        </p:nvGrpSpPr>
        <p:grpSpPr>
          <a:xfrm>
            <a:off x="6084168" y="4797152"/>
            <a:ext cx="3059833" cy="1728193"/>
            <a:chOff x="0" y="0"/>
            <a:chExt cx="3059832" cy="1728191"/>
          </a:xfrm>
        </p:grpSpPr>
        <p:sp>
          <p:nvSpPr>
            <p:cNvPr id="137" name="Shape 137"/>
            <p:cNvSpPr/>
            <p:nvPr/>
          </p:nvSpPr>
          <p:spPr>
            <a:xfrm>
              <a:off x="-1" y="0"/>
              <a:ext cx="3059834" cy="1728192"/>
            </a:xfrm>
            <a:prstGeom prst="rect">
              <a:avLst/>
            </a:prstGeom>
            <a:solidFill>
              <a:srgbClr val="7FD13B"/>
            </a:solidFill>
            <a:ln w="25400" cap="flat">
              <a:solidFill>
                <a:srgbClr val="5D992B"/>
              </a:solidFill>
              <a:prstDash val="solid"/>
              <a:bevel/>
            </a:ln>
            <a:effectLst/>
          </p:spPr>
          <p:txBody>
            <a:bodyPr wrap="square" lIns="0" tIns="0" rIns="0" bIns="0" numCol="1" anchor="ctr">
              <a:noAutofit/>
            </a:bodyPr>
            <a:lstStyle/>
            <a:p>
              <a:pPr lvl="0" algn="ctr">
                <a:defRPr>
                  <a:solidFill>
                    <a:srgbClr val="FFFFFF"/>
                  </a:solidFill>
                </a:defRPr>
              </a:pPr>
            </a:p>
          </p:txBody>
        </p:sp>
        <p:sp>
          <p:nvSpPr>
            <p:cNvPr id="138" name="Shape 138"/>
            <p:cNvSpPr/>
            <p:nvPr/>
          </p:nvSpPr>
          <p:spPr>
            <a:xfrm>
              <a:off x="-1" y="189725"/>
              <a:ext cx="3059834" cy="1348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r>
                <a:rPr sz="1600"/>
                <a:t>PARTNERS/STAKEHOLDERS:</a:t>
              </a:r>
              <a:endParaRPr>
                <a:solidFill>
                  <a:srgbClr val="FFFFFF"/>
                </a:solidFill>
              </a:endParaRPr>
            </a:p>
            <a:p>
              <a:pPr lvl="0" algn="ctr"/>
              <a:r>
                <a:t>Sustainability Victoria</a:t>
              </a:r>
              <a:endParaRPr>
                <a:solidFill>
                  <a:srgbClr val="FFFFFF"/>
                </a:solidFill>
              </a:endParaRPr>
            </a:p>
            <a:p>
              <a:pPr lvl="0" algn="ctr"/>
              <a:r>
                <a:t>Growing Abundance</a:t>
              </a:r>
              <a:endParaRPr>
                <a:solidFill>
                  <a:srgbClr val="FFFFFF"/>
                </a:solidFill>
              </a:endParaRPr>
            </a:p>
            <a:p>
              <a:pPr lvl="0" algn="ctr"/>
              <a:r>
                <a:t>Masters Research Project</a:t>
              </a:r>
              <a:endParaRPr>
                <a:solidFill>
                  <a:srgbClr val="FFFFFF"/>
                </a:solidFill>
              </a:endParaRPr>
            </a:p>
          </p:txBody>
        </p:sp>
      </p:grpSp>
      <p:sp>
        <p:nvSpPr>
          <p:cNvPr id="140" name="Shape 140"/>
          <p:cNvSpPr/>
          <p:nvPr/>
        </p:nvSpPr>
        <p:spPr>
          <a:xfrm>
            <a:off x="3491879" y="260647"/>
            <a:ext cx="484633" cy="9361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009"/>
                </a:moveTo>
                <a:lnTo>
                  <a:pt x="5400" y="16009"/>
                </a:lnTo>
                <a:lnTo>
                  <a:pt x="5400" y="0"/>
                </a:lnTo>
                <a:lnTo>
                  <a:pt x="16200" y="0"/>
                </a:lnTo>
                <a:lnTo>
                  <a:pt x="16200" y="16009"/>
                </a:lnTo>
                <a:lnTo>
                  <a:pt x="21600" y="16009"/>
                </a:lnTo>
                <a:lnTo>
                  <a:pt x="10800" y="21600"/>
                </a:lnTo>
                <a:close/>
              </a:path>
            </a:pathLst>
          </a:custGeom>
          <a:solidFill>
            <a:srgbClr val="7FD13B"/>
          </a:solidFill>
          <a:ln w="25400">
            <a:solidFill>
              <a:srgbClr val="5D992B"/>
            </a:solidFill>
          </a:ln>
        </p:spPr>
        <p:txBody>
          <a:bodyPr lIns="0" tIns="0" rIns="0" bIns="0" anchor="ctr"/>
          <a:lstStyle/>
          <a:p>
            <a:pPr lvl="0" algn="ctr">
              <a:defRPr>
                <a:solidFill>
                  <a:srgbClr val="FFFFFF"/>
                </a:solidFill>
              </a:defRPr>
            </a:pPr>
          </a:p>
        </p:txBody>
      </p:sp>
      <p:sp>
        <p:nvSpPr>
          <p:cNvPr id="141" name="Shape 141"/>
          <p:cNvSpPr/>
          <p:nvPr/>
        </p:nvSpPr>
        <p:spPr>
          <a:xfrm>
            <a:off x="6804248" y="3789040"/>
            <a:ext cx="556641" cy="1050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877"/>
                </a:moveTo>
                <a:lnTo>
                  <a:pt x="5400" y="15877"/>
                </a:lnTo>
                <a:lnTo>
                  <a:pt x="5400" y="0"/>
                </a:lnTo>
                <a:lnTo>
                  <a:pt x="16200" y="0"/>
                </a:lnTo>
                <a:lnTo>
                  <a:pt x="16200" y="15877"/>
                </a:lnTo>
                <a:lnTo>
                  <a:pt x="21600" y="15877"/>
                </a:lnTo>
                <a:lnTo>
                  <a:pt x="10800" y="21600"/>
                </a:lnTo>
                <a:close/>
              </a:path>
            </a:pathLst>
          </a:custGeom>
          <a:solidFill>
            <a:srgbClr val="7FD13B"/>
          </a:solidFill>
          <a:ln w="25400">
            <a:solidFill>
              <a:srgbClr val="5D992B"/>
            </a:solidFill>
          </a:ln>
        </p:spPr>
        <p:txBody>
          <a:bodyPr lIns="0" tIns="0" rIns="0" bIns="0" anchor="ctr"/>
          <a:lstStyle/>
          <a:p>
            <a:pPr lvl="0" algn="ctr">
              <a:defRPr>
                <a:solidFill>
                  <a:srgbClr val="FFFFFF"/>
                </a:solidFill>
              </a:defRPr>
            </a:pP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6" name="image35.jpg" descr="Image (5_0.tmp"/>
          <p:cNvPicPr/>
          <p:nvPr/>
        </p:nvPicPr>
        <p:blipFill>
          <a:blip r:embed="rId2">
            <a:extLst/>
          </a:blip>
          <a:stretch>
            <a:fillRect/>
          </a:stretch>
        </p:blipFill>
        <p:spPr>
          <a:xfrm>
            <a:off x="2077267" y="0"/>
            <a:ext cx="4989464" cy="6858000"/>
          </a:xfrm>
          <a:prstGeom prst="rect">
            <a:avLst/>
          </a:prstGeom>
          <a:ln w="12700">
            <a:miter lim="400000"/>
          </a:ln>
        </p:spPr>
      </p:pic>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8" name="image36.jpg" descr="Image (4_0.tmp"/>
          <p:cNvPicPr/>
          <p:nvPr/>
        </p:nvPicPr>
        <p:blipFill>
          <a:blip r:embed="rId2">
            <a:extLst/>
          </a:blip>
          <a:stretch>
            <a:fillRect/>
          </a:stretch>
        </p:blipFill>
        <p:spPr>
          <a:xfrm>
            <a:off x="2077267" y="0"/>
            <a:ext cx="4989464" cy="6858000"/>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image37.jpg" descr="Cook Fre_0.tmp"/>
          <p:cNvPicPr/>
          <p:nvPr/>
        </p:nvPicPr>
        <p:blipFill>
          <a:blip r:embed="rId2">
            <a:extLst/>
          </a:blip>
          <a:stretch>
            <a:fillRect/>
          </a:stretch>
        </p:blipFill>
        <p:spPr>
          <a:xfrm>
            <a:off x="2077267" y="0"/>
            <a:ext cx="4989464" cy="6858000"/>
          </a:xfrm>
          <a:prstGeom prst="rect">
            <a:avLst/>
          </a:prstGeom>
          <a:ln w="12700">
            <a:miter lim="400000"/>
          </a:ln>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2" name="image13.png" descr="LFM_A4WindowSign_.pdf"/>
          <p:cNvPicPr/>
          <p:nvPr/>
        </p:nvPicPr>
        <p:blipFill>
          <a:blip r:embed="rId2">
            <a:extLst/>
          </a:blip>
          <a:stretch>
            <a:fillRect/>
          </a:stretch>
        </p:blipFill>
        <p:spPr>
          <a:xfrm>
            <a:off x="2972861" y="1600200"/>
            <a:ext cx="3198277" cy="4525963"/>
          </a:xfrm>
          <a:prstGeom prst="rect">
            <a:avLst/>
          </a:prstGeom>
          <a:ln w="12700">
            <a:miter lim="400000"/>
          </a:ln>
        </p:spPr>
      </p:pic>
      <p:pic>
        <p:nvPicPr>
          <p:cNvPr id="263" name="image38.jpg" descr="Paddock _0.tmp"/>
          <p:cNvPicPr/>
          <p:nvPr/>
        </p:nvPicPr>
        <p:blipFill>
          <a:blip r:embed="rId3">
            <a:extLst/>
          </a:blip>
          <a:stretch>
            <a:fillRect/>
          </a:stretch>
        </p:blipFill>
        <p:spPr>
          <a:xfrm>
            <a:off x="2077267" y="0"/>
            <a:ext cx="4989464" cy="6858000"/>
          </a:xfrm>
          <a:prstGeom prst="rect">
            <a:avLst/>
          </a:prstGeom>
          <a:ln w="12700">
            <a:miter lim="400000"/>
          </a:ln>
        </p:spPr>
      </p:pic>
      <p:pic>
        <p:nvPicPr>
          <p:cNvPr id="264" name="image39.jpg" descr="Paddock _0.tmp"/>
          <p:cNvPicPr/>
          <p:nvPr/>
        </p:nvPicPr>
        <p:blipFill>
          <a:blip r:embed="rId4">
            <a:extLst/>
          </a:blip>
          <a:stretch>
            <a:fillRect/>
          </a:stretch>
        </p:blipFill>
        <p:spPr>
          <a:xfrm>
            <a:off x="2077267" y="0"/>
            <a:ext cx="4989464" cy="6858000"/>
          </a:xfrm>
          <a:prstGeom prst="rect">
            <a:avLst/>
          </a:prstGeom>
          <a:ln w="12700">
            <a:miter lim="400000"/>
          </a:ln>
        </p:spPr>
      </p:pic>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68" name="Group 268"/>
          <p:cNvGrpSpPr/>
          <p:nvPr/>
        </p:nvGrpSpPr>
        <p:grpSpPr>
          <a:xfrm>
            <a:off x="539551" y="332656"/>
            <a:ext cx="7488834" cy="1224137"/>
            <a:chOff x="0" y="0"/>
            <a:chExt cx="7488832" cy="1224136"/>
          </a:xfrm>
        </p:grpSpPr>
        <p:sp>
          <p:nvSpPr>
            <p:cNvPr id="266" name="Shape 266"/>
            <p:cNvSpPr/>
            <p:nvPr/>
          </p:nvSpPr>
          <p:spPr>
            <a:xfrm>
              <a:off x="0" y="0"/>
              <a:ext cx="7488833" cy="1224137"/>
            </a:xfrm>
            <a:prstGeom prst="roundRect">
              <a:avLst>
                <a:gd name="adj" fmla="val 16667"/>
              </a:avLst>
            </a:prstGeom>
            <a:solidFill>
              <a:srgbClr val="7FD13B"/>
            </a:solidFill>
            <a:ln w="25400" cap="flat">
              <a:solidFill>
                <a:srgbClr val="5D992B"/>
              </a:solidFill>
              <a:prstDash val="solid"/>
              <a:bevel/>
            </a:ln>
            <a:effectLst/>
          </p:spPr>
          <p:txBody>
            <a:bodyPr wrap="square" lIns="0" tIns="0" rIns="0" bIns="0" numCol="1" anchor="ctr">
              <a:noAutofit/>
            </a:bodyPr>
            <a:lstStyle/>
            <a:p>
              <a:pPr lvl="0" algn="ctr">
                <a:defRPr sz="2000"/>
              </a:pPr>
            </a:p>
          </p:txBody>
        </p:sp>
        <p:sp>
          <p:nvSpPr>
            <p:cNvPr id="267" name="Shape 267"/>
            <p:cNvSpPr/>
            <p:nvPr/>
          </p:nvSpPr>
          <p:spPr>
            <a:xfrm>
              <a:off x="59756" y="274247"/>
              <a:ext cx="7369320" cy="675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r>
                <a:rPr sz="2000"/>
                <a:t>LOCAL FOOD FOR LOCAL PEOPLE </a:t>
              </a:r>
              <a:endParaRPr>
                <a:solidFill>
                  <a:srgbClr val="FFFFFF"/>
                </a:solidFill>
              </a:endParaRPr>
            </a:p>
            <a:p>
              <a:pPr lvl="0" algn="ctr"/>
              <a:r>
                <a:rPr sz="2000"/>
                <a:t>A FOOD HUBS SCOPING STUDY</a:t>
              </a:r>
            </a:p>
          </p:txBody>
        </p:sp>
      </p:grpSp>
      <p:grpSp>
        <p:nvGrpSpPr>
          <p:cNvPr id="271" name="Group 271"/>
          <p:cNvGrpSpPr/>
          <p:nvPr/>
        </p:nvGrpSpPr>
        <p:grpSpPr>
          <a:xfrm>
            <a:off x="323527" y="1837886"/>
            <a:ext cx="8280922" cy="2390140"/>
            <a:chOff x="0" y="0"/>
            <a:chExt cx="8280920" cy="2390139"/>
          </a:xfrm>
        </p:grpSpPr>
        <p:sp>
          <p:nvSpPr>
            <p:cNvPr id="269" name="Shape 269"/>
            <p:cNvSpPr/>
            <p:nvPr/>
          </p:nvSpPr>
          <p:spPr>
            <a:xfrm>
              <a:off x="0" y="222962"/>
              <a:ext cx="8280921" cy="194421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FD13B"/>
            </a:solidFill>
            <a:ln w="25400" cap="flat">
              <a:solidFill>
                <a:srgbClr val="5D992B"/>
              </a:solidFill>
              <a:prstDash val="solid"/>
              <a:bevel/>
            </a:ln>
            <a:effectLst/>
          </p:spPr>
          <p:txBody>
            <a:bodyPr wrap="square" lIns="0" tIns="0" rIns="0" bIns="0" numCol="1" anchor="ctr">
              <a:noAutofit/>
            </a:bodyPr>
            <a:lstStyle/>
            <a:p>
              <a:pPr lvl="0" algn="ctr">
                <a:defRPr>
                  <a:solidFill>
                    <a:srgbClr val="FFFFFF"/>
                  </a:solidFill>
                </a:defRPr>
              </a:pPr>
            </a:p>
          </p:txBody>
        </p:sp>
        <p:sp>
          <p:nvSpPr>
            <p:cNvPr id="270" name="Shape 270"/>
            <p:cNvSpPr/>
            <p:nvPr/>
          </p:nvSpPr>
          <p:spPr>
            <a:xfrm>
              <a:off x="1212712" y="0"/>
              <a:ext cx="5855496" cy="2390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endParaRPr sz="2000">
                <a:solidFill>
                  <a:srgbClr val="FFFFFF"/>
                </a:solidFill>
              </a:endParaRPr>
            </a:p>
            <a:p>
              <a:pPr lvl="0" algn="ctr"/>
              <a:endParaRPr sz="2000">
                <a:solidFill>
                  <a:srgbClr val="FFFFFF"/>
                </a:solidFill>
              </a:endParaRPr>
            </a:p>
            <a:p>
              <a:pPr lvl="0" algn="ctr"/>
              <a:r>
                <a:rPr sz="2000"/>
                <a:t>Research operating LFH models &amp; lessons learned</a:t>
              </a:r>
              <a:endParaRPr>
                <a:solidFill>
                  <a:srgbClr val="FFFFFF"/>
                </a:solidFill>
              </a:endParaRPr>
            </a:p>
            <a:p>
              <a:pPr lvl="0" algn="ctr"/>
              <a:r>
                <a:rPr sz="2000"/>
                <a:t>Identify enablers/drivers/stakeholders/ partners</a:t>
              </a:r>
              <a:endParaRPr>
                <a:solidFill>
                  <a:srgbClr val="FFFFFF"/>
                </a:solidFill>
              </a:endParaRPr>
            </a:p>
            <a:p>
              <a:pPr lvl="0" algn="ctr"/>
              <a:r>
                <a:rPr sz="2000"/>
                <a:t>Invite stakeholders to form a collaborative group</a:t>
              </a:r>
              <a:endParaRPr>
                <a:solidFill>
                  <a:srgbClr val="FFFFFF"/>
                </a:solidFill>
              </a:endParaRPr>
            </a:p>
            <a:p>
              <a:pPr lvl="0" algn="ctr"/>
              <a:r>
                <a:rPr sz="2000"/>
                <a:t>Explore resources required</a:t>
              </a:r>
              <a:endParaRPr>
                <a:solidFill>
                  <a:srgbClr val="FFFFFF"/>
                </a:solidFill>
              </a:endParaRPr>
            </a:p>
            <a:p>
              <a:pPr lvl="0" algn="ctr"/>
              <a:r>
                <a:rPr sz="2000"/>
                <a:t>Explore Opportunities</a:t>
              </a:r>
              <a:endParaRPr>
                <a:solidFill>
                  <a:srgbClr val="FFFFFF"/>
                </a:solidFill>
              </a:endParaRPr>
            </a:p>
          </p:txBody>
        </p:sp>
      </p:grpSp>
      <p:grpSp>
        <p:nvGrpSpPr>
          <p:cNvPr id="274" name="Group 274"/>
          <p:cNvGrpSpPr/>
          <p:nvPr/>
        </p:nvGrpSpPr>
        <p:grpSpPr>
          <a:xfrm>
            <a:off x="1331639" y="3601586"/>
            <a:ext cx="6048674" cy="4091941"/>
            <a:chOff x="0" y="0"/>
            <a:chExt cx="6048672" cy="4091940"/>
          </a:xfrm>
        </p:grpSpPr>
        <p:sp>
          <p:nvSpPr>
            <p:cNvPr id="272" name="Shape 272"/>
            <p:cNvSpPr/>
            <p:nvPr/>
          </p:nvSpPr>
          <p:spPr>
            <a:xfrm>
              <a:off x="0" y="835525"/>
              <a:ext cx="6048673" cy="2420890"/>
            </a:xfrm>
            <a:prstGeom prst="rect">
              <a:avLst/>
            </a:prstGeom>
            <a:solidFill>
              <a:srgbClr val="7FD13B"/>
            </a:solidFill>
            <a:ln w="25400" cap="flat">
              <a:solidFill>
                <a:srgbClr val="5D992B"/>
              </a:solidFill>
              <a:prstDash val="solid"/>
              <a:bevel/>
            </a:ln>
            <a:effectLst/>
          </p:spPr>
          <p:txBody>
            <a:bodyPr wrap="square" lIns="0" tIns="0" rIns="0" bIns="0" numCol="1" anchor="ctr">
              <a:noAutofit/>
            </a:bodyPr>
            <a:lstStyle/>
            <a:p>
              <a:pPr lvl="0" algn="ctr">
                <a:defRPr>
                  <a:solidFill>
                    <a:srgbClr val="FFFFFF"/>
                  </a:solidFill>
                </a:defRPr>
              </a:pPr>
            </a:p>
          </p:txBody>
        </p:sp>
        <p:sp>
          <p:nvSpPr>
            <p:cNvPr id="273" name="Shape 273"/>
            <p:cNvSpPr/>
            <p:nvPr/>
          </p:nvSpPr>
          <p:spPr>
            <a:xfrm>
              <a:off x="0" y="0"/>
              <a:ext cx="6048673" cy="4091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endParaRPr>
                <a:solidFill>
                  <a:srgbClr val="FFFFFF"/>
                </a:solidFill>
              </a:endParaRPr>
            </a:p>
            <a:p>
              <a:pPr lvl="0" algn="ctr"/>
              <a:endParaRPr>
                <a:solidFill>
                  <a:srgbClr val="FFFFFF"/>
                </a:solidFill>
              </a:endParaRPr>
            </a:p>
            <a:p>
              <a:pPr lvl="0" algn="ctr"/>
              <a:endParaRPr>
                <a:solidFill>
                  <a:srgbClr val="FFFFFF"/>
                </a:solidFill>
              </a:endParaRPr>
            </a:p>
            <a:p>
              <a:pPr lvl="0" algn="ctr"/>
              <a:endParaRPr>
                <a:solidFill>
                  <a:srgbClr val="FFFFFF"/>
                </a:solidFill>
              </a:endParaRPr>
            </a:p>
            <a:p>
              <a:pPr lvl="0" algn="ctr"/>
              <a:r>
                <a:t>PARTNERS/STAKEHOLDERS:</a:t>
              </a:r>
              <a:endParaRPr>
                <a:solidFill>
                  <a:srgbClr val="FFFFFF"/>
                </a:solidFill>
              </a:endParaRPr>
            </a:p>
            <a:p>
              <a:pPr lvl="0" algn="ctr"/>
              <a:r>
                <a:t>Mt Alexander Shire Council</a:t>
              </a:r>
              <a:endParaRPr>
                <a:solidFill>
                  <a:srgbClr val="FFFFFF"/>
                </a:solidFill>
              </a:endParaRPr>
            </a:p>
            <a:p>
              <a:pPr lvl="0" algn="ctr"/>
              <a:r>
                <a:t>MASG</a:t>
              </a:r>
              <a:endParaRPr>
                <a:solidFill>
                  <a:srgbClr val="FFFFFF"/>
                </a:solidFill>
              </a:endParaRPr>
            </a:p>
            <a:p>
              <a:pPr lvl="0" algn="ctr"/>
              <a:r>
                <a:t>Project  Worker</a:t>
              </a:r>
              <a:endParaRPr>
                <a:solidFill>
                  <a:srgbClr val="FFFFFF"/>
                </a:solidFill>
              </a:endParaRPr>
            </a:p>
            <a:p>
              <a:pPr lvl="0" algn="ctr"/>
              <a:r>
                <a:t>Growers</a:t>
              </a:r>
              <a:endParaRPr>
                <a:solidFill>
                  <a:srgbClr val="FFFFFF"/>
                </a:solidFill>
              </a:endParaRPr>
            </a:p>
            <a:p>
              <a:pPr lvl="0" algn="ctr"/>
              <a:r>
                <a:t>Retailer</a:t>
              </a:r>
              <a:endParaRPr>
                <a:solidFill>
                  <a:srgbClr val="FFFFFF"/>
                </a:solidFill>
              </a:endParaRPr>
            </a:p>
            <a:p>
              <a:pPr lvl="0" algn="ctr"/>
              <a:r>
                <a:t>Community Members</a:t>
              </a:r>
              <a:endParaRPr>
                <a:solidFill>
                  <a:srgbClr val="FFFFFF"/>
                </a:solidFill>
              </a:endParaRPr>
            </a:p>
            <a:p>
              <a:pPr lvl="0" algn="ctr"/>
              <a:endParaRPr>
                <a:solidFill>
                  <a:srgbClr val="FFFFFF"/>
                </a:solidFill>
              </a:endParaRPr>
            </a:p>
            <a:p>
              <a:pPr lvl="0" algn="ctr"/>
              <a:endParaRPr>
                <a:solidFill>
                  <a:srgbClr val="FFFFFF"/>
                </a:solidFill>
              </a:endParaRPr>
            </a:p>
            <a:p>
              <a:pPr lvl="0" algn="ctr"/>
              <a:endParaRPr>
                <a:solidFill>
                  <a:srgbClr val="FFFFFF"/>
                </a:solidFill>
              </a:endParaRPr>
            </a:p>
          </p:txBody>
        </p:sp>
      </p:grpSp>
      <p:sp>
        <p:nvSpPr>
          <p:cNvPr id="275" name="Shape 275"/>
          <p:cNvSpPr/>
          <p:nvPr/>
        </p:nvSpPr>
        <p:spPr>
          <a:xfrm>
            <a:off x="3995935" y="1340767"/>
            <a:ext cx="484633" cy="9784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50"/>
                </a:moveTo>
                <a:lnTo>
                  <a:pt x="5400" y="16250"/>
                </a:lnTo>
                <a:lnTo>
                  <a:pt x="5400" y="0"/>
                </a:lnTo>
                <a:lnTo>
                  <a:pt x="16200" y="0"/>
                </a:lnTo>
                <a:lnTo>
                  <a:pt x="16200" y="16250"/>
                </a:lnTo>
                <a:lnTo>
                  <a:pt x="21600" y="16250"/>
                </a:lnTo>
                <a:lnTo>
                  <a:pt x="10800" y="21600"/>
                </a:lnTo>
                <a:close/>
              </a:path>
            </a:pathLst>
          </a:custGeom>
          <a:solidFill>
            <a:srgbClr val="7FD13B"/>
          </a:solidFill>
          <a:ln w="25400">
            <a:solidFill>
              <a:srgbClr val="5D992B"/>
            </a:solidFill>
          </a:ln>
        </p:spPr>
        <p:txBody>
          <a:bodyPr lIns="0" tIns="0" rIns="0" bIns="0" anchor="ctr"/>
          <a:lstStyle/>
          <a:p>
            <a:pPr lvl="0" algn="ctr">
              <a:defRPr>
                <a:solidFill>
                  <a:srgbClr val="FFFFFF"/>
                </a:solidFill>
              </a:defRPr>
            </a:pPr>
          </a:p>
        </p:txBody>
      </p:sp>
      <p:sp>
        <p:nvSpPr>
          <p:cNvPr id="276" name="Shape 276"/>
          <p:cNvSpPr/>
          <p:nvPr/>
        </p:nvSpPr>
        <p:spPr>
          <a:xfrm>
            <a:off x="3995935" y="4077072"/>
            <a:ext cx="484633" cy="576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514"/>
                </a:moveTo>
                <a:lnTo>
                  <a:pt x="5400" y="12514"/>
                </a:lnTo>
                <a:lnTo>
                  <a:pt x="5400" y="0"/>
                </a:lnTo>
                <a:lnTo>
                  <a:pt x="16200" y="0"/>
                </a:lnTo>
                <a:lnTo>
                  <a:pt x="16200" y="12514"/>
                </a:lnTo>
                <a:lnTo>
                  <a:pt x="21600" y="12514"/>
                </a:lnTo>
                <a:lnTo>
                  <a:pt x="10800" y="21600"/>
                </a:lnTo>
                <a:close/>
              </a:path>
            </a:pathLst>
          </a:custGeom>
          <a:solidFill>
            <a:srgbClr val="7FD13B"/>
          </a:solidFill>
          <a:ln w="25400">
            <a:solidFill>
              <a:srgbClr val="5D992B"/>
            </a:solidFill>
          </a:ln>
        </p:spPr>
        <p:txBody>
          <a:bodyPr lIns="0" tIns="0" rIns="0" bIns="0" anchor="ctr"/>
          <a:lstStyle/>
          <a:p>
            <a:pPr lvl="0" algn="ctr">
              <a:defRPr>
                <a:solidFill>
                  <a:srgbClr val="FFFFFF"/>
                </a:solidFill>
              </a:defRPr>
            </a:pP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3" name="image2.jpg" descr="lpg picture for conference flyer 001.JPG"/>
          <p:cNvPicPr/>
          <p:nvPr/>
        </p:nvPicPr>
        <p:blipFill>
          <a:blip r:embed="rId2">
            <a:extLst/>
          </a:blip>
          <a:stretch>
            <a:fillRect/>
          </a:stretch>
        </p:blipFill>
        <p:spPr>
          <a:xfrm>
            <a:off x="-612576" y="260647"/>
            <a:ext cx="9756576" cy="6858001"/>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64999">
              <a:srgbClr val="000000"/>
            </a:gs>
            <a:gs pos="100000">
              <a:srgbClr val="000000">
                <a:alpha val="0"/>
              </a:srgbClr>
            </a:gs>
          </a:gsLst>
          <a:lin ang="5400000" scaled="0"/>
        </a:gradFill>
      </p:bgPr>
    </p:bg>
    <p:spTree>
      <p:nvGrpSpPr>
        <p:cNvPr id="1" name=""/>
        <p:cNvGrpSpPr/>
        <p:nvPr/>
      </p:nvGrpSpPr>
      <p:grpSpPr>
        <a:xfrm>
          <a:off x="0" y="0"/>
          <a:ext cx="0" cy="0"/>
          <a:chOff x="0" y="0"/>
          <a:chExt cx="0" cy="0"/>
        </a:xfrm>
      </p:grpSpPr>
      <p:pic>
        <p:nvPicPr>
          <p:cNvPr id="145" name="image3.jpg" descr="F:\presentation pics\LocalProduceLaunch (2).jpg"/>
          <p:cNvPicPr/>
          <p:nvPr/>
        </p:nvPicPr>
        <p:blipFill>
          <a:blip r:embed="rId3">
            <a:extLst/>
          </a:blip>
          <a:stretch>
            <a:fillRect/>
          </a:stretch>
        </p:blipFill>
        <p:spPr>
          <a:xfrm>
            <a:off x="1835696" y="764704"/>
            <a:ext cx="4073853" cy="5760000"/>
          </a:xfrm>
          <a:prstGeom prst="rect">
            <a:avLst/>
          </a:prstGeom>
          <a:ln w="12700">
            <a:miter lim="400000"/>
          </a:ln>
        </p:spPr>
      </p:pic>
      <p:pic>
        <p:nvPicPr>
          <p:cNvPr id="146" name="image4.jpg" descr="100 mile_0.tmp"/>
          <p:cNvPicPr/>
          <p:nvPr/>
        </p:nvPicPr>
        <p:blipFill>
          <a:blip r:embed="rId4">
            <a:extLst/>
          </a:blip>
          <a:stretch>
            <a:fillRect/>
          </a:stretch>
        </p:blipFill>
        <p:spPr>
          <a:xfrm>
            <a:off x="-11050" y="188639"/>
            <a:ext cx="9155050" cy="6472908"/>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7FD13B">
                <a:alpha val="0"/>
              </a:srgbClr>
            </a:gs>
            <a:gs pos="64999">
              <a:srgbClr val="000000"/>
            </a:gs>
            <a:gs pos="100000">
              <a:srgbClr val="5876A9"/>
            </a:gs>
          </a:gsLst>
          <a:lin ang="5400000" scaled="0"/>
        </a:gradFill>
      </p:bgPr>
    </p:bg>
    <p:spTree>
      <p:nvGrpSpPr>
        <p:cNvPr id="1" name=""/>
        <p:cNvGrpSpPr/>
        <p:nvPr/>
      </p:nvGrpSpPr>
      <p:grpSpPr>
        <a:xfrm>
          <a:off x="0" y="0"/>
          <a:ext cx="0" cy="0"/>
          <a:chOff x="0" y="0"/>
          <a:chExt cx="0" cy="0"/>
        </a:xfrm>
      </p:grpSpPr>
      <p:grpSp>
        <p:nvGrpSpPr>
          <p:cNvPr id="152" name="Group 152"/>
          <p:cNvGrpSpPr/>
          <p:nvPr/>
        </p:nvGrpSpPr>
        <p:grpSpPr>
          <a:xfrm>
            <a:off x="1547663" y="-701680"/>
            <a:ext cx="5328594" cy="2123441"/>
            <a:chOff x="0" y="0"/>
            <a:chExt cx="5328592" cy="2123439"/>
          </a:xfrm>
        </p:grpSpPr>
        <p:sp>
          <p:nvSpPr>
            <p:cNvPr id="150" name="Shape 150"/>
            <p:cNvSpPr/>
            <p:nvPr/>
          </p:nvSpPr>
          <p:spPr>
            <a:xfrm>
              <a:off x="0" y="701679"/>
              <a:ext cx="5328593" cy="72008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FD13B"/>
            </a:solidFill>
            <a:ln w="25400" cap="flat">
              <a:solidFill>
                <a:srgbClr val="7FD13B"/>
              </a:solidFill>
              <a:prstDash val="solid"/>
              <a:bevel/>
            </a:ln>
            <a:effectLst/>
          </p:spPr>
          <p:txBody>
            <a:bodyPr wrap="square" lIns="0" tIns="0" rIns="0" bIns="0" numCol="1" anchor="ctr">
              <a:noAutofit/>
            </a:bodyPr>
            <a:lstStyle/>
            <a:p>
              <a:pPr lvl="0" algn="ctr">
                <a:defRPr sz="2800">
                  <a:solidFill>
                    <a:srgbClr val="FFFFFF"/>
                  </a:solidFill>
                </a:defRPr>
              </a:pPr>
            </a:p>
          </p:txBody>
        </p:sp>
        <p:sp>
          <p:nvSpPr>
            <p:cNvPr id="151" name="Shape 151"/>
            <p:cNvSpPr/>
            <p:nvPr/>
          </p:nvSpPr>
          <p:spPr>
            <a:xfrm>
              <a:off x="780354" y="0"/>
              <a:ext cx="3767885" cy="2123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endParaRPr sz="2800">
                <a:solidFill>
                  <a:srgbClr val="FFFFFF"/>
                </a:solidFill>
              </a:endParaRPr>
            </a:p>
            <a:p>
              <a:pPr lvl="0" algn="ctr"/>
              <a:endParaRPr sz="2800">
                <a:solidFill>
                  <a:srgbClr val="FFFFFF"/>
                </a:solidFill>
              </a:endParaRPr>
            </a:p>
            <a:p>
              <a:pPr lvl="0" algn="ctr"/>
              <a:endParaRPr sz="2800">
                <a:solidFill>
                  <a:srgbClr val="FFFFFF"/>
                </a:solidFill>
              </a:endParaRPr>
            </a:p>
            <a:p>
              <a:pPr lvl="0" algn="ctr"/>
              <a:endParaRPr sz="2800">
                <a:solidFill>
                  <a:srgbClr val="FFFFFF"/>
                </a:solidFill>
              </a:endParaRPr>
            </a:p>
            <a:p>
              <a:pPr lvl="0" algn="ctr"/>
              <a:r>
                <a:rPr sz="2800">
                  <a:solidFill>
                    <a:srgbClr val="FFFFFF"/>
                  </a:solidFill>
                </a:rPr>
                <a:t>Nexxxx</a:t>
              </a:r>
            </a:p>
          </p:txBody>
        </p:sp>
      </p:grpSp>
      <p:sp>
        <p:nvSpPr>
          <p:cNvPr id="153" name="Shape 153"/>
          <p:cNvSpPr/>
          <p:nvPr/>
        </p:nvSpPr>
        <p:spPr>
          <a:xfrm>
            <a:off x="1691679" y="116632"/>
            <a:ext cx="5040562"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lvl1pPr>
          </a:lstStyle>
          <a:p>
            <a:pPr lvl="0">
              <a:defRPr sz="1800"/>
            </a:pPr>
            <a:r>
              <a:rPr sz="2800"/>
              <a:t>Low Food Miles Project Logic</a:t>
            </a:r>
          </a:p>
        </p:txBody>
      </p:sp>
      <p:sp>
        <p:nvSpPr>
          <p:cNvPr id="154" name="Shape 154"/>
          <p:cNvSpPr/>
          <p:nvPr/>
        </p:nvSpPr>
        <p:spPr>
          <a:xfrm rot="10800000">
            <a:off x="1619671" y="4741714"/>
            <a:ext cx="6048674" cy="383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lvl1pPr>
          </a:lstStyle>
          <a:p>
            <a:pPr lvl="0">
              <a:defRPr sz="1800"/>
            </a:pPr>
            <a:r>
              <a:rPr sz="2000"/>
              <a:t> </a:t>
            </a:r>
          </a:p>
        </p:txBody>
      </p:sp>
      <p:grpSp>
        <p:nvGrpSpPr>
          <p:cNvPr id="157" name="Group 157"/>
          <p:cNvGrpSpPr/>
          <p:nvPr/>
        </p:nvGrpSpPr>
        <p:grpSpPr>
          <a:xfrm>
            <a:off x="467543" y="908719"/>
            <a:ext cx="7632850" cy="2520282"/>
            <a:chOff x="0" y="0"/>
            <a:chExt cx="7632848" cy="2520280"/>
          </a:xfrm>
        </p:grpSpPr>
        <p:sp>
          <p:nvSpPr>
            <p:cNvPr id="155" name="Shape 155"/>
            <p:cNvSpPr/>
            <p:nvPr/>
          </p:nvSpPr>
          <p:spPr>
            <a:xfrm>
              <a:off x="-1" y="-1"/>
              <a:ext cx="7632850" cy="2520282"/>
            </a:xfrm>
            <a:prstGeom prst="rect">
              <a:avLst/>
            </a:prstGeom>
            <a:solidFill>
              <a:srgbClr val="7FD13B"/>
            </a:solidFill>
            <a:ln w="25400" cap="flat">
              <a:solidFill>
                <a:srgbClr val="5D992B"/>
              </a:solidFill>
              <a:prstDash val="solid"/>
              <a:bevel/>
            </a:ln>
            <a:effectLst/>
          </p:spPr>
          <p:txBody>
            <a:bodyPr wrap="square" lIns="0" tIns="0" rIns="0" bIns="0" numCol="1" anchor="ctr">
              <a:noAutofit/>
            </a:bodyPr>
            <a:lstStyle/>
            <a:p>
              <a:pPr lvl="0" algn="ctr"/>
            </a:p>
          </p:txBody>
        </p:sp>
        <p:sp>
          <p:nvSpPr>
            <p:cNvPr id="156" name="Shape 156"/>
            <p:cNvSpPr/>
            <p:nvPr/>
          </p:nvSpPr>
          <p:spPr>
            <a:xfrm>
              <a:off x="-1" y="159427"/>
              <a:ext cx="7632850" cy="2201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r>
                <a:t>The </a:t>
              </a:r>
              <a:r>
                <a:t>LOCAL PRODUCE GUIDE</a:t>
              </a:r>
              <a:r>
                <a:t> becomes part of a larger project rationale :</a:t>
              </a:r>
              <a:endParaRPr>
                <a:solidFill>
                  <a:srgbClr val="FFFFFF"/>
                </a:solidFill>
              </a:endParaRPr>
            </a:p>
            <a:p>
              <a:pPr lvl="0" algn="ctr"/>
              <a:endParaRPr>
                <a:solidFill>
                  <a:srgbClr val="FFFFFF"/>
                </a:solidFill>
              </a:endParaRPr>
            </a:p>
            <a:p>
              <a:pPr lvl="0" algn="ctr"/>
              <a:r>
                <a:t>Local Produce Guide for the </a:t>
              </a:r>
              <a:r>
                <a:rPr sz="2400"/>
                <a:t>head</a:t>
              </a:r>
              <a:endParaRPr sz="2000">
                <a:solidFill>
                  <a:srgbClr val="FFFFFF"/>
                </a:solidFill>
              </a:endParaRPr>
            </a:p>
            <a:p>
              <a:pPr lvl="0" algn="ctr"/>
              <a:endParaRPr>
                <a:solidFill>
                  <a:srgbClr val="FFFFFF"/>
                </a:solidFill>
              </a:endParaRPr>
            </a:p>
            <a:p>
              <a:pPr lvl="0" algn="ctr"/>
              <a:r>
                <a:t>Farmers Storyboards for the </a:t>
              </a:r>
              <a:r>
                <a:rPr sz="2400"/>
                <a:t>heart</a:t>
              </a:r>
              <a:endParaRPr>
                <a:solidFill>
                  <a:srgbClr val="FFFFFF"/>
                </a:solidFill>
              </a:endParaRPr>
            </a:p>
            <a:p>
              <a:pPr lvl="0" algn="ctr"/>
              <a:endParaRPr>
                <a:solidFill>
                  <a:srgbClr val="FFFFFF"/>
                </a:solidFill>
              </a:endParaRPr>
            </a:p>
            <a:p>
              <a:pPr lvl="0" algn="ctr"/>
              <a:r>
                <a:t>Low Food Miles Logos for the </a:t>
              </a:r>
              <a:r>
                <a:rPr sz="2400"/>
                <a:t>hands</a:t>
              </a:r>
            </a:p>
          </p:txBody>
        </p:sp>
      </p:grpSp>
      <p:grpSp>
        <p:nvGrpSpPr>
          <p:cNvPr id="160" name="Group 160"/>
          <p:cNvGrpSpPr/>
          <p:nvPr/>
        </p:nvGrpSpPr>
        <p:grpSpPr>
          <a:xfrm>
            <a:off x="-108520" y="3518849"/>
            <a:ext cx="8964488" cy="3609342"/>
            <a:chOff x="0" y="0"/>
            <a:chExt cx="8964487" cy="3609340"/>
          </a:xfrm>
        </p:grpSpPr>
        <p:sp>
          <p:nvSpPr>
            <p:cNvPr id="158" name="Shape 158"/>
            <p:cNvSpPr/>
            <p:nvPr/>
          </p:nvSpPr>
          <p:spPr>
            <a:xfrm>
              <a:off x="0" y="270189"/>
              <a:ext cx="8964488" cy="3068961"/>
            </a:xfrm>
            <a:prstGeom prst="roundRect">
              <a:avLst>
                <a:gd name="adj" fmla="val 16667"/>
              </a:avLst>
            </a:prstGeom>
            <a:solidFill>
              <a:srgbClr val="7FD13B"/>
            </a:solidFill>
            <a:ln w="25400" cap="flat">
              <a:solidFill>
                <a:srgbClr val="5D992B"/>
              </a:solidFill>
              <a:prstDash val="solid"/>
              <a:bevel/>
            </a:ln>
            <a:effectLst/>
          </p:spPr>
          <p:txBody>
            <a:bodyPr wrap="square" lIns="0" tIns="0" rIns="0" bIns="0" numCol="1" anchor="ctr">
              <a:noAutofit/>
            </a:bodyPr>
            <a:lstStyle/>
            <a:p>
              <a:pPr lvl="0" algn="ctr"/>
            </a:p>
          </p:txBody>
        </p:sp>
        <p:sp>
          <p:nvSpPr>
            <p:cNvPr id="159" name="Shape 159"/>
            <p:cNvSpPr/>
            <p:nvPr/>
          </p:nvSpPr>
          <p:spPr>
            <a:xfrm>
              <a:off x="149814" y="0"/>
              <a:ext cx="8664860" cy="3609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endParaRPr>
                <a:solidFill>
                  <a:srgbClr val="FFFFFF"/>
                </a:solidFill>
              </a:endParaRPr>
            </a:p>
            <a:p>
              <a:pPr lvl="0" algn="ctr"/>
              <a:r>
                <a:t>STAKEHOLDERS/ PARTNERS:</a:t>
              </a:r>
              <a:endParaRPr>
                <a:solidFill>
                  <a:srgbClr val="FFFFFF"/>
                </a:solidFill>
              </a:endParaRPr>
            </a:p>
            <a:p>
              <a:pPr lvl="0" algn="ctr"/>
              <a:endParaRPr sz="2000">
                <a:solidFill>
                  <a:srgbClr val="FFFFFF"/>
                </a:solidFill>
              </a:endParaRPr>
            </a:p>
            <a:p>
              <a:pPr lvl="0" algn="ctr"/>
              <a:r>
                <a:rPr sz="2000"/>
                <a:t>Local Produce Guide Printed Booklet</a:t>
              </a:r>
              <a:r>
                <a:t>:</a:t>
              </a:r>
              <a:endParaRPr>
                <a:solidFill>
                  <a:srgbClr val="FFFFFF"/>
                </a:solidFill>
              </a:endParaRPr>
            </a:p>
            <a:p>
              <a:pPr lvl="0" algn="ctr"/>
              <a:r>
                <a:t> Sustainability Victoria, Growing Abundance, Masters Research Project, Graphic Art Volunteer, Castlemaine Secondary College</a:t>
              </a:r>
              <a:endParaRPr>
                <a:solidFill>
                  <a:srgbClr val="FFFFFF"/>
                </a:solidFill>
              </a:endParaRPr>
            </a:p>
            <a:p>
              <a:pPr lvl="0" algn="ctr"/>
              <a:endParaRPr sz="2000">
                <a:solidFill>
                  <a:srgbClr val="FFFFFF"/>
                </a:solidFill>
              </a:endParaRPr>
            </a:p>
            <a:p>
              <a:pPr lvl="0" algn="ctr"/>
              <a:r>
                <a:rPr sz="2000"/>
                <a:t>Farmers Storyboards &amp; Low Food Miles Logos:</a:t>
              </a:r>
              <a:endParaRPr>
                <a:solidFill>
                  <a:srgbClr val="FFFFFF"/>
                </a:solidFill>
              </a:endParaRPr>
            </a:p>
            <a:p>
              <a:pPr lvl="0" algn="ctr"/>
              <a:r>
                <a:rPr sz="2000"/>
                <a:t> </a:t>
              </a:r>
              <a:r>
                <a:t>Maldon &amp; District Bendigo Bank, Growing    Abundance, Masters Research Project,  Graphic Art Volunteer, 6 Shire Farmers,6  shire Greengrocers, Arts Student Photographer,</a:t>
              </a:r>
              <a:endParaRPr>
                <a:solidFill>
                  <a:srgbClr val="FFFFFF"/>
                </a:solidFill>
              </a:endParaRPr>
            </a:p>
            <a:p>
              <a:pPr lvl="0" algn="ctr"/>
              <a:r>
                <a:t>Charter Facilitator Volunteer, Proof Reader Volunteers, Green Graphics Volunteer Time.</a:t>
              </a:r>
              <a:endParaRPr>
                <a:solidFill>
                  <a:srgbClr val="FFFFFF"/>
                </a:solidFill>
              </a:endParaRPr>
            </a:p>
            <a:p>
              <a:pPr lvl="0" algn="ctr"/>
              <a:endParaRPr>
                <a:solidFill>
                  <a:srgbClr val="FFFFFF"/>
                </a:solidFill>
              </a:endParaRPr>
            </a:p>
          </p:txBody>
        </p:sp>
      </p:grpSp>
      <p:sp>
        <p:nvSpPr>
          <p:cNvPr id="161" name="Shape 161"/>
          <p:cNvSpPr/>
          <p:nvPr/>
        </p:nvSpPr>
        <p:spPr>
          <a:xfrm>
            <a:off x="3995935" y="3284983"/>
            <a:ext cx="412625" cy="504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759"/>
                </a:moveTo>
                <a:lnTo>
                  <a:pt x="5400" y="12759"/>
                </a:lnTo>
                <a:lnTo>
                  <a:pt x="5400" y="0"/>
                </a:lnTo>
                <a:lnTo>
                  <a:pt x="16200" y="0"/>
                </a:lnTo>
                <a:lnTo>
                  <a:pt x="16200" y="12759"/>
                </a:lnTo>
                <a:lnTo>
                  <a:pt x="21600" y="12759"/>
                </a:lnTo>
                <a:lnTo>
                  <a:pt x="10800" y="21600"/>
                </a:lnTo>
                <a:close/>
              </a:path>
            </a:pathLst>
          </a:custGeom>
          <a:solidFill>
            <a:srgbClr val="7FD13B"/>
          </a:solidFill>
          <a:ln w="25400">
            <a:solidFill>
              <a:srgbClr val="5D992B"/>
            </a:solidFill>
          </a:ln>
        </p:spPr>
        <p:txBody>
          <a:bodyPr lIns="0" tIns="0" rIns="0" bIns="0" anchor="ctr"/>
          <a:lstStyle/>
          <a:p>
            <a:pPr lvl="0" algn="ctr"/>
          </a:p>
        </p:txBody>
      </p:sp>
      <p:sp>
        <p:nvSpPr>
          <p:cNvPr id="162" name="Shape 162"/>
          <p:cNvSpPr/>
          <p:nvPr/>
        </p:nvSpPr>
        <p:spPr>
          <a:xfrm>
            <a:off x="3995935" y="548679"/>
            <a:ext cx="484633" cy="504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216"/>
                </a:moveTo>
                <a:lnTo>
                  <a:pt x="5400" y="11216"/>
                </a:lnTo>
                <a:lnTo>
                  <a:pt x="5400" y="0"/>
                </a:lnTo>
                <a:lnTo>
                  <a:pt x="16200" y="0"/>
                </a:lnTo>
                <a:lnTo>
                  <a:pt x="16200" y="11216"/>
                </a:lnTo>
                <a:lnTo>
                  <a:pt x="21600" y="11216"/>
                </a:lnTo>
                <a:lnTo>
                  <a:pt x="10800" y="21600"/>
                </a:lnTo>
                <a:close/>
              </a:path>
            </a:pathLst>
          </a:custGeom>
          <a:solidFill>
            <a:srgbClr val="7FD13B"/>
          </a:solidFill>
          <a:ln w="25400">
            <a:solidFill>
              <a:srgbClr val="5D992B"/>
            </a:solidFill>
          </a:ln>
        </p:spPr>
        <p:txBody>
          <a:bodyPr lIns="0" tIns="0" rIns="0" bIns="0" anchor="ctr"/>
          <a:lstStyle/>
          <a:p>
            <a:pPr lvl="0" algn="ctr">
              <a:defRPr>
                <a:solidFill>
                  <a:srgbClr val="FFFFFF"/>
                </a:solidFill>
              </a:defRPr>
            </a:pP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6" name="image5.png" descr="LPG_12Sept2011.pdf"/>
          <p:cNvPicPr/>
          <p:nvPr/>
        </p:nvPicPr>
        <p:blipFill>
          <a:blip r:embed="rId2">
            <a:extLst/>
          </a:blip>
          <a:stretch>
            <a:fillRect/>
          </a:stretch>
        </p:blipFill>
        <p:spPr>
          <a:xfrm>
            <a:off x="1366108" y="1600200"/>
            <a:ext cx="6411783" cy="4525963"/>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168" name="image7.png" descr="Farmers Storyboards.pdf"/>
          <p:cNvPicPr/>
          <p:nvPr/>
        </p:nvPicPr>
        <p:blipFill>
          <a:blip r:embed="rId3">
            <a:extLst/>
          </a:blip>
          <a:stretch>
            <a:fillRect/>
          </a:stretch>
        </p:blipFill>
        <p:spPr>
          <a:xfrm>
            <a:off x="2146785" y="0"/>
            <a:ext cx="4850430" cy="6858000"/>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7FD13B"/>
      </a:accent1>
      <a:accent2>
        <a:srgbClr val="EA157A"/>
      </a:accent2>
      <a:accent3>
        <a:srgbClr val="FEB80A"/>
      </a:accent3>
      <a:accent4>
        <a:srgbClr val="00ADDC"/>
      </a:accent4>
      <a:accent5>
        <a:srgbClr val="738AC8"/>
      </a:accent5>
      <a:accent6>
        <a:srgbClr val="1AB39F"/>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rgbClr val="7FD13B"/>
          </a:solidFill>
          <a:prstDash val="solid"/>
          <a:bevel/>
        </a:ln>
        <a:effectLst/>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rgbClr val="7FD13B"/>
          </a:solidFill>
          <a:prstDash val="solid"/>
          <a:beve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7FD13B"/>
      </a:accent1>
      <a:accent2>
        <a:srgbClr val="EA157A"/>
      </a:accent2>
      <a:accent3>
        <a:srgbClr val="FEB80A"/>
      </a:accent3>
      <a:accent4>
        <a:srgbClr val="00ADDC"/>
      </a:accent4>
      <a:accent5>
        <a:srgbClr val="738AC8"/>
      </a:accent5>
      <a:accent6>
        <a:srgbClr val="1AB39F"/>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rgbClr val="7FD13B"/>
          </a:solidFill>
          <a:prstDash val="solid"/>
          <a:bevel/>
        </a:ln>
        <a:effectLst/>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rgbClr val="7FD13B"/>
          </a:solidFill>
          <a:prstDash val="solid"/>
          <a:beve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