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72" r:id="rId4"/>
    <p:sldId id="259" r:id="rId5"/>
    <p:sldId id="273" r:id="rId6"/>
    <p:sldId id="263" r:id="rId7"/>
    <p:sldId id="270" r:id="rId8"/>
    <p:sldId id="261" r:id="rId9"/>
    <p:sldId id="267" r:id="rId10"/>
    <p:sldId id="268" r:id="rId11"/>
    <p:sldId id="274" r:id="rId12"/>
    <p:sldId id="265" r:id="rId13"/>
    <p:sldId id="276" r:id="rId14"/>
    <p:sldId id="277" r:id="rId15"/>
    <p:sldId id="275" r:id="rId16"/>
    <p:sldId id="269" r:id="rId17"/>
    <p:sldId id="25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74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213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01CF-F89C-4DBB-BE87-0C90A35C4A34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15A2-E73F-4704-858B-8BEA2812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1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  <a:spcAft>
                <a:spcPts val="1000"/>
              </a:spcAft>
            </a:pPr>
            <a:endParaRPr lang="en-AU" dirty="0">
              <a:cs typeface="Times New Roman"/>
            </a:endParaRP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2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6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0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7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5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 lvl="0">
              <a:lnSpc>
                <a:spcPct val="115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3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3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</a:pPr>
            <a:r>
              <a:rPr lang="en-AU" dirty="0">
                <a:ea typeface="Calibri"/>
                <a:cs typeface="Times New Roman"/>
              </a:rPr>
              <a:t> 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2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42900"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15A2-E73F-4704-858B-8BEA281249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8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8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1C63-3150-4C20-9AFA-B65674389F2D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0DDD-3A9A-4ED1-9B74-311029F1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en-US" sz="190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65" y="495061"/>
            <a:ext cx="3977469" cy="39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23" y="1123950"/>
            <a:ext cx="4554537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41" y="438150"/>
            <a:ext cx="3695700" cy="8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317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Autofit/>
          </a:bodyPr>
          <a:lstStyle/>
          <a:p>
            <a:endParaRPr lang="en-US" sz="96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6" y="2449829"/>
            <a:ext cx="6400800" cy="1314450"/>
          </a:xfrm>
        </p:spPr>
        <p:txBody>
          <a:bodyPr>
            <a:noAutofit/>
          </a:bodyPr>
          <a:lstStyle/>
          <a:p>
            <a:endParaRPr lang="en-US" sz="9600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4"/>
          <a:stretch/>
        </p:blipFill>
        <p:spPr>
          <a:xfrm>
            <a:off x="2743200" y="525492"/>
            <a:ext cx="3559117" cy="3722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9" t="14500" r="23762" b="1168"/>
          <a:stretch/>
        </p:blipFill>
        <p:spPr>
          <a:xfrm>
            <a:off x="2518298" y="525492"/>
            <a:ext cx="2057400" cy="37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1" y="633887"/>
            <a:ext cx="7086600" cy="36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347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Heroic Condensed" pitchFamily="50" charset="0"/>
              </a:rPr>
              <a:t> </a:t>
            </a:r>
            <a:endParaRPr lang="en-US" sz="96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6" y="2449829"/>
            <a:ext cx="6400800" cy="131445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Heroic Condensed" pitchFamily="50" charset="0"/>
              </a:rPr>
              <a:t> </a:t>
            </a:r>
            <a:endParaRPr lang="en-US" sz="9600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6" y="640238"/>
            <a:ext cx="5594210" cy="37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55" y="570668"/>
            <a:ext cx="5257800" cy="37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56" y="702334"/>
            <a:ext cx="1700276" cy="1123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9829"/>
            <a:ext cx="2939195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53" y="797584"/>
            <a:ext cx="3120135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22" y="702334"/>
            <a:ext cx="1711418" cy="26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Heroic Condensed" pitchFamily="50" charset="0"/>
              </a:rPr>
              <a:t> </a:t>
            </a:r>
            <a:endParaRPr lang="en-US" sz="96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6" y="2449829"/>
            <a:ext cx="6400800" cy="131445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Heroic Condensed" pitchFamily="50" charset="0"/>
              </a:rPr>
              <a:t> </a:t>
            </a:r>
            <a:endParaRPr lang="en-US" sz="9600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2" y="440054"/>
            <a:ext cx="714586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504825"/>
            <a:ext cx="3886200" cy="38862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376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562868"/>
            <a:ext cx="6743700" cy="37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Autofit/>
          </a:bodyPr>
          <a:lstStyle/>
          <a:p>
            <a:endParaRPr lang="en-US" sz="96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6" y="2449829"/>
            <a:ext cx="6400800" cy="1314450"/>
          </a:xfrm>
        </p:spPr>
        <p:txBody>
          <a:bodyPr>
            <a:noAutofit/>
          </a:bodyPr>
          <a:lstStyle/>
          <a:p>
            <a:endParaRPr lang="en-US" sz="9600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8280" r="158" b="19000"/>
          <a:stretch/>
        </p:blipFill>
        <p:spPr>
          <a:xfrm>
            <a:off x="3276600" y="774221"/>
            <a:ext cx="2914393" cy="350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 t="12914"/>
          <a:stretch/>
        </p:blipFill>
        <p:spPr>
          <a:xfrm>
            <a:off x="5715000" y="398433"/>
            <a:ext cx="2756488" cy="3604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12588" r="37170" b="24024"/>
          <a:stretch/>
        </p:blipFill>
        <p:spPr>
          <a:xfrm>
            <a:off x="609600" y="1196915"/>
            <a:ext cx="2872596" cy="32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89066"/>
            <a:ext cx="3763338" cy="37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Autofit/>
          </a:bodyPr>
          <a:lstStyle/>
          <a:p>
            <a:endParaRPr lang="en-US" sz="96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686" y="2449829"/>
            <a:ext cx="6400800" cy="1314450"/>
          </a:xfrm>
        </p:spPr>
        <p:txBody>
          <a:bodyPr>
            <a:noAutofit/>
          </a:bodyPr>
          <a:lstStyle/>
          <a:p>
            <a:endParaRPr lang="en-US" sz="9600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4507"/>
            <a:ext cx="5867399" cy="39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5000" dirty="0" smtClean="0">
                <a:latin typeface="Heroic Condensed" pitchFamily="50" charset="0"/>
              </a:rPr>
              <a:t>$4,000,000</a:t>
            </a:r>
            <a:endParaRPr lang="en-US" sz="150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3181350"/>
            <a:ext cx="7848600" cy="6096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Heroic Condensed" pitchFamily="50" charset="0"/>
              </a:rPr>
              <a:t>sales</a:t>
            </a:r>
            <a:endParaRPr lang="en-US" sz="7200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750"/>
            <a:ext cx="7772400" cy="1102519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Heroic Condensed" pitchFamily="50" charset="0"/>
              </a:rPr>
              <a:t>0.0214</a:t>
            </a:r>
            <a:r>
              <a:rPr lang="en-US" sz="1800" dirty="0" smtClean="0">
                <a:latin typeface="Heroic Condensed" pitchFamily="50" charset="0"/>
              </a:rPr>
              <a:t>%</a:t>
            </a:r>
            <a:endParaRPr lang="en-US" sz="1800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81915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5320"/>
            <a:ext cx="6743700" cy="3793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76987"/>
            <a:ext cx="2999517" cy="16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09"/>
            <a:ext cx="8382000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>
              <a:latin typeface="Heroic Condense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Heroic Condensed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79156"/>
            <a:ext cx="2362200" cy="44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9084"/>
            <a:ext cx="678180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26</Words>
  <Application>Microsoft Office PowerPoint</Application>
  <PresentationFormat>On-screen Show (16:9)</PresentationFormat>
  <Paragraphs>25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$4,000,000</vt:lpstr>
      <vt:lpstr>0.0214%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2015-12-08T21:19:52Z</dcterms:created>
  <dcterms:modified xsi:type="dcterms:W3CDTF">2016-08-08T01:10:24Z</dcterms:modified>
</cp:coreProperties>
</file>