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1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2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2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4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8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5C79-20C4-CA45-89FF-8CBB95E4408A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4236D-31B9-5F46-8718-98F8AA7E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1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3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6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9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1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4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5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1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Dillon</dc:creator>
  <cp:lastModifiedBy>Raquel Dillon</cp:lastModifiedBy>
  <cp:revision>5</cp:revision>
  <dcterms:created xsi:type="dcterms:W3CDTF">2016-08-05T06:11:16Z</dcterms:created>
  <dcterms:modified xsi:type="dcterms:W3CDTF">2016-08-05T07:29:56Z</dcterms:modified>
</cp:coreProperties>
</file>