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406400" y="86233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Shape 14"/>
          <p:cNvSpPr/>
          <p:nvPr/>
        </p:nvSpPr>
        <p:spPr>
          <a:xfrm>
            <a:off x="406400" y="867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Shape 15"/>
          <p:cNvSpPr/>
          <p:nvPr>
            <p:ph type="body" sz="quarter" idx="13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i="1" sz="1800">
                <a:solidFill>
                  <a:srgbClr val="5C86B9"/>
                </a:solidFill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16" name="Shape 16"/>
          <p:cNvSpPr/>
          <p:nvPr>
            <p:ph type="title"/>
          </p:nvPr>
        </p:nvSpPr>
        <p:spPr>
          <a:xfrm>
            <a:off x="355600" y="59055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7" name="Shape 17"/>
          <p:cNvSpPr/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hape 1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body" sz="quarter" idx="13"/>
          </p:nvPr>
        </p:nvSpPr>
        <p:spPr>
          <a:xfrm>
            <a:off x="1270000" y="43053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ClrTx/>
              <a:buSzTx/>
              <a:buFontTx/>
              <a:buNone/>
              <a:defRPr sz="30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8" name="Shape 108"/>
          <p:cNvSpPr/>
          <p:nvPr>
            <p:ph type="body" sz="quarter" idx="14"/>
          </p:nvPr>
        </p:nvSpPr>
        <p:spPr>
          <a:xfrm>
            <a:off x="1270000" y="6362700"/>
            <a:ext cx="104648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>
                <a:solidFill>
                  <a:srgbClr val="5C86B9"/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9" name="Shape 10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Shape 11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06400" y="86233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" name="Shape 26"/>
          <p:cNvSpPr/>
          <p:nvPr/>
        </p:nvSpPr>
        <p:spPr>
          <a:xfrm>
            <a:off x="406400" y="867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Shape 27"/>
          <p:cNvSpPr/>
          <p:nvPr>
            <p:ph type="body" sz="quarter" idx="13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i="1" sz="1800">
                <a:solidFill>
                  <a:srgbClr val="5C86B9"/>
                </a:solidFill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28" name="Shape 28"/>
          <p:cNvSpPr/>
          <p:nvPr>
            <p:ph type="pic" idx="14"/>
          </p:nvPr>
        </p:nvSpPr>
        <p:spPr>
          <a:xfrm>
            <a:off x="368300" y="444500"/>
            <a:ext cx="12268200" cy="6324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9" name="Shape 29"/>
          <p:cNvSpPr/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06400" y="486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9" name="Shape 39"/>
          <p:cNvSpPr/>
          <p:nvPr/>
        </p:nvSpPr>
        <p:spPr>
          <a:xfrm>
            <a:off x="406400" y="49149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0" name="Shape 40"/>
          <p:cNvSpPr/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406400" y="52705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9" name="Shape 49"/>
          <p:cNvSpPr/>
          <p:nvPr/>
        </p:nvSpPr>
        <p:spPr>
          <a:xfrm>
            <a:off x="406400" y="53213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Shape 50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Shape 51"/>
          <p:cNvSpPr/>
          <p:nvPr>
            <p:ph type="title"/>
          </p:nvPr>
        </p:nvSpPr>
        <p:spPr>
          <a:xfrm>
            <a:off x="355600" y="1930400"/>
            <a:ext cx="5816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52" name="Shape 52"/>
          <p:cNvSpPr/>
          <p:nvPr>
            <p:ph type="body" sz="quarter" idx="1"/>
          </p:nvPr>
        </p:nvSpPr>
        <p:spPr>
          <a:xfrm>
            <a:off x="355600" y="5410200"/>
            <a:ext cx="5816600" cy="3365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hape 5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" name="Shape 6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  <a:lvl2pPr>
              <a:spcBef>
                <a:spcPts val="4200"/>
              </a:spcBef>
            </a:lvl2pPr>
            <a:lvl3pPr>
              <a:spcBef>
                <a:spcPts val="4200"/>
              </a:spcBef>
            </a:lvl3pPr>
            <a:lvl4pPr>
              <a:spcBef>
                <a:spcPts val="4200"/>
              </a:spcBef>
            </a:lvl4pPr>
            <a:lvl5pPr>
              <a:spcBef>
                <a:spcPts val="42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hape 7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406400" y="25654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8" name="Shape 78"/>
          <p:cNvSpPr/>
          <p:nvPr/>
        </p:nvSpPr>
        <p:spPr>
          <a:xfrm>
            <a:off x="406400" y="26162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9" name="Shape 79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Shape 80"/>
          <p:cNvSpPr/>
          <p:nvPr>
            <p:ph type="title"/>
          </p:nvPr>
        </p:nvSpPr>
        <p:spPr>
          <a:xfrm>
            <a:off x="355600" y="444500"/>
            <a:ext cx="5816600" cy="2044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" name="Shape 81"/>
          <p:cNvSpPr/>
          <p:nvPr>
            <p:ph type="body" sz="half" idx="1"/>
          </p:nvPr>
        </p:nvSpPr>
        <p:spPr>
          <a:xfrm>
            <a:off x="355600" y="2984500"/>
            <a:ext cx="5816600" cy="6324600"/>
          </a:xfrm>
          <a:prstGeom prst="rect">
            <a:avLst/>
          </a:prstGeom>
        </p:spPr>
        <p:txBody>
          <a:bodyPr/>
          <a:lstStyle>
            <a:lvl1pPr marL="381000" indent="-381000">
              <a:defRPr sz="3000"/>
            </a:lvl1pPr>
            <a:lvl2pPr marL="762000" indent="-381000">
              <a:defRPr sz="3000"/>
            </a:lvl2pPr>
            <a:lvl3pPr marL="1143000" indent="-381000">
              <a:defRPr sz="3000"/>
            </a:lvl3pPr>
            <a:lvl4pPr marL="1524000" indent="-381000">
              <a:defRPr sz="3000"/>
            </a:lvl4pPr>
            <a:lvl5pPr marL="1905000" indent="-381000"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body" idx="1"/>
          </p:nvPr>
        </p:nvSpPr>
        <p:spPr>
          <a:xfrm>
            <a:off x="355600" y="444500"/>
            <a:ext cx="12293600" cy="8864600"/>
          </a:xfrm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  <a:lvl2pPr>
              <a:spcBef>
                <a:spcPts val="4200"/>
              </a:spcBef>
            </a:lvl2pPr>
            <a:lvl3pPr>
              <a:spcBef>
                <a:spcPts val="4200"/>
              </a:spcBef>
            </a:lvl3pPr>
            <a:lvl4pPr>
              <a:spcBef>
                <a:spcPts val="4200"/>
              </a:spcBef>
            </a:lvl4pPr>
            <a:lvl5pPr>
              <a:spcBef>
                <a:spcPts val="42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pic" sz="half" idx="13"/>
          </p:nvPr>
        </p:nvSpPr>
        <p:spPr>
          <a:xfrm>
            <a:off x="6502400" y="4813300"/>
            <a:ext cx="6121400" cy="4356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Shape 98"/>
          <p:cNvSpPr/>
          <p:nvPr>
            <p:ph type="pic" sz="half" idx="14"/>
          </p:nvPr>
        </p:nvSpPr>
        <p:spPr>
          <a:xfrm>
            <a:off x="6502400" y="444500"/>
            <a:ext cx="6121400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Shape 99"/>
          <p:cNvSpPr/>
          <p:nvPr>
            <p:ph type="pic" idx="15"/>
          </p:nvPr>
        </p:nvSpPr>
        <p:spPr>
          <a:xfrm>
            <a:off x="368300" y="444500"/>
            <a:ext cx="6121400" cy="872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06400" y="25654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406400" y="26162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12331700" y="9220200"/>
            <a:ext cx="3175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508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1pPr>
      <a:lvl2pPr marL="1016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2pPr>
      <a:lvl3pPr marL="1524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3pPr>
      <a:lvl4pPr marL="2032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4pPr>
      <a:lvl5pPr marL="2540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5pPr>
      <a:lvl6pPr marL="3048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6pPr>
      <a:lvl7pPr marL="3556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7pPr>
      <a:lvl8pPr marL="4064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8pPr>
      <a:lvl9pPr marL="4572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fairfoodaustralia.org" TargetMode="External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leurieupoultry.com" TargetMode="External"/><Relationship Id="rId3" Type="http://schemas.openxmlformats.org/officeDocument/2006/relationships/image" Target="../media/image1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Relationship Id="rId3" Type="http://schemas.openxmlformats.org/officeDocument/2006/relationships/hyperlink" Target="http://fairfoodaustralia.org" TargetMode="Externa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leurieupoultry.com" TargetMode="External"/><Relationship Id="rId3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http://fleurieupoultry.com" TargetMode="Externa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campaign for workers, by workers, in the supermarket supply chain</a:t>
            </a:r>
          </a:p>
        </p:txBody>
      </p:sp>
      <p:sp>
        <p:nvSpPr>
          <p:cNvPr id="134" name="Shape 134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fairfoodaustralia.org</a:t>
            </a:r>
          </a:p>
        </p:txBody>
      </p:sp>
      <p:sp>
        <p:nvSpPr>
          <p:cNvPr id="135" name="Shape 135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Fair Food Australia</a:t>
            </a:r>
          </a:p>
        </p:txBody>
      </p:sp>
      <p:pic>
        <p:nvPicPr>
          <p:cNvPr id="136" name="Screen Shot 2016-08-07 at 2.52.1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470" y="217152"/>
            <a:ext cx="12091860" cy="6471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fleurieupoultry.com</a:t>
            </a:r>
          </a:p>
        </p:txBody>
      </p:sp>
      <p:pic>
        <p:nvPicPr>
          <p:cNvPr id="162" name="Screen Shot 2016-08-07 at 3.12.1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589" y="296254"/>
            <a:ext cx="12479622" cy="75967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title"/>
          </p:nvPr>
        </p:nvSpPr>
        <p:spPr>
          <a:xfrm>
            <a:off x="355600" y="203327"/>
            <a:ext cx="5041504" cy="2044701"/>
          </a:xfrm>
          <a:prstGeom prst="rect">
            <a:avLst/>
          </a:prstGeom>
        </p:spPr>
        <p:txBody>
          <a:bodyPr/>
          <a:lstStyle>
            <a:lvl1pPr defTabSz="385572">
              <a:defRPr spc="-84" sz="4224"/>
            </a:lvl1pPr>
          </a:lstStyle>
          <a:p>
            <a:pPr/>
            <a:r>
              <a:t>Rick Duke shares the news on Facebook</a:t>
            </a:r>
          </a:p>
        </p:txBody>
      </p:sp>
      <p:pic>
        <p:nvPicPr>
          <p:cNvPr id="165" name="Screen Shot 2016-08-07 at 4.39.2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0847" y="178806"/>
            <a:ext cx="7393852" cy="9395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body" sz="quarter" idx="1"/>
          </p:nvPr>
        </p:nvSpPr>
        <p:spPr>
          <a:xfrm>
            <a:off x="491066" y="8949266"/>
            <a:ext cx="12293601" cy="508001"/>
          </a:xfrm>
          <a:prstGeom prst="rect">
            <a:avLst/>
          </a:prstGeom>
        </p:spPr>
        <p:txBody>
          <a:bodyPr/>
          <a:lstStyle/>
          <a:p>
            <a:pPr/>
            <a:r>
              <a:t>Union members and supporters at an action at State Parliament in Adelaide</a:t>
            </a:r>
          </a:p>
        </p:txBody>
      </p:sp>
      <p:pic>
        <p:nvPicPr>
          <p:cNvPr id="168" name="11779927_1854085168157342_4812871108662906249_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215" y="139699"/>
            <a:ext cx="11252370" cy="8439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body" sz="quarter" idx="1"/>
          </p:nvPr>
        </p:nvSpPr>
        <p:spPr>
          <a:xfrm>
            <a:off x="355600" y="8915399"/>
            <a:ext cx="12293601" cy="508001"/>
          </a:xfrm>
          <a:prstGeom prst="rect">
            <a:avLst/>
          </a:prstGeom>
        </p:spPr>
        <p:txBody>
          <a:bodyPr/>
          <a:lstStyle/>
          <a:p>
            <a:pPr/>
            <a:r>
              <a:t>Save the Vic Market community-union campaign</a:t>
            </a:r>
          </a:p>
        </p:txBody>
      </p:sp>
      <p:pic>
        <p:nvPicPr>
          <p:cNvPr id="171" name="Screen Shot 2016-08-07 at 5.21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18166"/>
            <a:ext cx="13004801" cy="7813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 Shot 2016-08-07 at 5.25.0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107477"/>
            <a:ext cx="13004801" cy="7267713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>
            <p:ph type="title" idx="4294967295"/>
          </p:nvPr>
        </p:nvSpPr>
        <p:spPr>
          <a:xfrm>
            <a:off x="491066" y="7945966"/>
            <a:ext cx="12293601" cy="2044701"/>
          </a:xfrm>
          <a:prstGeom prst="rect">
            <a:avLst/>
          </a:prstGeom>
        </p:spPr>
        <p:txBody>
          <a:bodyPr/>
          <a:lstStyle>
            <a:lvl1pPr algn="r">
              <a:lnSpc>
                <a:spcPct val="90000"/>
              </a:lnSpc>
              <a:defRPr>
                <a:hlinkClick r:id="rId3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3" invalidUrl="" action="" tgtFrame="" tooltip="" history="1" highlightClick="0" endSnd="0"/>
              </a:rPr>
              <a:t>fairfoodaustralia.org</a:t>
            </a:r>
          </a:p>
        </p:txBody>
      </p:sp>
      <p:sp>
        <p:nvSpPr>
          <p:cNvPr id="175" name="Shape 175"/>
          <p:cNvSpPr/>
          <p:nvPr/>
        </p:nvSpPr>
        <p:spPr>
          <a:xfrm>
            <a:off x="237066" y="-393700"/>
            <a:ext cx="12293601" cy="204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lnSpc>
                <a:spcPct val="90000"/>
              </a:lnSpc>
              <a:defRPr spc="-128" sz="6400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pPr/>
            <a:r>
              <a:t>National Union of Workers &amp;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body" sz="quarter" idx="1"/>
          </p:nvPr>
        </p:nvSpPr>
        <p:spPr>
          <a:xfrm>
            <a:off x="355600" y="8949266"/>
            <a:ext cx="12293600" cy="508001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hlinkClick r:id="rId2" invalidUrl="" action="" tgtFrame="" tooltip="" history="1" highlightClick="0" endSnd="0"/>
              </a:rPr>
              <a:t>fleurieupoultry.com</a:t>
            </a:r>
            <a:r>
              <a:t> </a:t>
            </a:r>
          </a:p>
        </p:txBody>
      </p:sp>
      <p:pic>
        <p:nvPicPr>
          <p:cNvPr id="139" name="Screen Shot 2016-08-07 at 3.37.0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8513" y="287263"/>
            <a:ext cx="9710775" cy="8010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creen Shot 2016-08-07 at 3.41.4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2097" y="253999"/>
            <a:ext cx="8240606" cy="8136624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>
            <p:ph type="body" sz="quarter" idx="1"/>
          </p:nvPr>
        </p:nvSpPr>
        <p:spPr>
          <a:xfrm>
            <a:off x="355599" y="8957704"/>
            <a:ext cx="12293601" cy="508001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hlinkClick r:id="rId3" invalidUrl="" action="" tgtFrame="" tooltip="" history="1" highlightClick="0" endSnd="0"/>
              </a:rPr>
              <a:t>fleurieupoultry.com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10511536_1622518477980680_7316388774868272583_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352" y="317196"/>
            <a:ext cx="6006208" cy="8492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10445524_409040845918412_8922272277671511468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2192" y="4317999"/>
            <a:ext cx="6006208" cy="4504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10686992_409040795918417_5286387797294849881_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92192" y="304800"/>
            <a:ext cx="6006208" cy="4504656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>
            <p:ph type="title" idx="4294967295"/>
          </p:nvPr>
        </p:nvSpPr>
        <p:spPr>
          <a:xfrm>
            <a:off x="355599" y="8199966"/>
            <a:ext cx="12293601" cy="204470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56" sz="2800"/>
            </a:lvl1pPr>
          </a:lstStyle>
          <a:p>
            <a:pPr/>
            <a:r>
              <a:t>Community meeting with Simon Bryant and Leon Bignall up the front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pc="-125" sz="6272"/>
            </a:lvl1pPr>
          </a:lstStyle>
          <a:p>
            <a:pPr/>
            <a:r>
              <a:t>Rick Duke</a:t>
            </a:r>
          </a:p>
        </p:txBody>
      </p:sp>
      <p:sp>
        <p:nvSpPr>
          <p:cNvPr id="150" name="Shape 1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Fleurieu Poultry Project Officer</a:t>
            </a:r>
          </a:p>
        </p:txBody>
      </p:sp>
      <p:pic>
        <p:nvPicPr>
          <p:cNvPr id="151" name="Screen Shot 2016-08-07 at 3.26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764" y="372314"/>
            <a:ext cx="12415272" cy="5933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creen Shot 2016-08-07 at 3.38.0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13963"/>
            <a:ext cx="13004800" cy="7925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16-08-07 at 3.08.5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3791" y="112497"/>
            <a:ext cx="11437218" cy="9528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reen Shot 2016-08-07 at 3.09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959" y="137636"/>
            <a:ext cx="10454882" cy="9478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16-08-07 at 3.29.4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7324" y="0"/>
            <a:ext cx="1039015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324863"/>
      </a:dk1>
      <a:lt1>
        <a:srgbClr val="634D31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